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869" r:id="rId4"/>
    <p:sldId id="283" r:id="rId5"/>
    <p:sldId id="262" r:id="rId6"/>
    <p:sldId id="301" r:id="rId7"/>
    <p:sldId id="302" r:id="rId8"/>
    <p:sldId id="868" r:id="rId9"/>
    <p:sldId id="858" r:id="rId10"/>
    <p:sldId id="303" r:id="rId11"/>
    <p:sldId id="304" r:id="rId12"/>
    <p:sldId id="305" r:id="rId13"/>
    <p:sldId id="306" r:id="rId14"/>
    <p:sldId id="859" r:id="rId15"/>
    <p:sldId id="860" r:id="rId16"/>
    <p:sldId id="862" r:id="rId17"/>
    <p:sldId id="861" r:id="rId18"/>
    <p:sldId id="863" r:id="rId19"/>
    <p:sldId id="870" r:id="rId20"/>
    <p:sldId id="871" r:id="rId21"/>
    <p:sldId id="872" r:id="rId22"/>
    <p:sldId id="879" r:id="rId23"/>
    <p:sldId id="878" r:id="rId24"/>
    <p:sldId id="877" r:id="rId25"/>
    <p:sldId id="876" r:id="rId26"/>
    <p:sldId id="875" r:id="rId27"/>
    <p:sldId id="874" r:id="rId28"/>
    <p:sldId id="864" r:id="rId29"/>
    <p:sldId id="865" r:id="rId30"/>
    <p:sldId id="866" r:id="rId31"/>
    <p:sldId id="86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340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1450"/>
    <a:srgbClr val="942093"/>
    <a:srgbClr val="005493"/>
    <a:srgbClr val="0118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6C5E7C-EAE9-49B4-A783-D8C54DC83B0D}" v="49" dt="2025-10-21T08:43:41.8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13" autoAdjust="0"/>
    <p:restoredTop sz="95033" autoAdjust="0"/>
  </p:normalViewPr>
  <p:slideViewPr>
    <p:cSldViewPr snapToGrid="0" showGuides="1">
      <p:cViewPr varScale="1">
        <p:scale>
          <a:sx n="82" d="100"/>
          <a:sy n="82" d="100"/>
        </p:scale>
        <p:origin x="701" y="72"/>
      </p:cViewPr>
      <p:guideLst>
        <p:guide orient="horz" pos="2228"/>
        <p:guide pos="340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jay Choyal" userId="67e7fb5fdf1c968c" providerId="LiveId" clId="{99AD045D-DC74-42B7-B07E-1489D6F8C909}"/>
    <pc:docChg chg="undo custSel addSld delSld modSld sldOrd">
      <pc:chgData name="Vijay Choyal" userId="67e7fb5fdf1c968c" providerId="LiveId" clId="{99AD045D-DC74-42B7-B07E-1489D6F8C909}" dt="2025-10-21T08:43:41.793" v="312"/>
      <pc:docMkLst>
        <pc:docMk/>
      </pc:docMkLst>
      <pc:sldChg chg="addSp delSp modSp mod">
        <pc:chgData name="Vijay Choyal" userId="67e7fb5fdf1c968c" providerId="LiveId" clId="{99AD045D-DC74-42B7-B07E-1489D6F8C909}" dt="2025-10-20T08:35:18.195" v="84" actId="20577"/>
        <pc:sldMkLst>
          <pc:docMk/>
          <pc:sldMk cId="1636975929" sldId="256"/>
        </pc:sldMkLst>
        <pc:spChg chg="add mod">
          <ac:chgData name="Vijay Choyal" userId="67e7fb5fdf1c968c" providerId="LiveId" clId="{99AD045D-DC74-42B7-B07E-1489D6F8C909}" dt="2025-10-20T08:34:45.276" v="59" actId="1076"/>
          <ac:spMkLst>
            <pc:docMk/>
            <pc:sldMk cId="1636975929" sldId="256"/>
            <ac:spMk id="2" creationId="{17B7370F-E6EC-A570-22A9-1F85DF285DE8}"/>
          </ac:spMkLst>
        </pc:spChg>
        <pc:spChg chg="mod">
          <ac:chgData name="Vijay Choyal" userId="67e7fb5fdf1c968c" providerId="LiveId" clId="{99AD045D-DC74-42B7-B07E-1489D6F8C909}" dt="2025-10-20T08:35:18.195" v="84" actId="20577"/>
          <ac:spMkLst>
            <pc:docMk/>
            <pc:sldMk cId="1636975929" sldId="256"/>
            <ac:spMk id="5" creationId="{0974C51F-BFA1-715A-4951-D4A3A1539224}"/>
          </ac:spMkLst>
        </pc:spChg>
        <pc:spChg chg="del mod">
          <ac:chgData name="Vijay Choyal" userId="67e7fb5fdf1c968c" providerId="LiveId" clId="{99AD045D-DC74-42B7-B07E-1489D6F8C909}" dt="2025-10-20T08:35:05.914" v="64" actId="478"/>
          <ac:spMkLst>
            <pc:docMk/>
            <pc:sldMk cId="1636975929" sldId="256"/>
            <ac:spMk id="7" creationId="{2E837806-52C6-1972-573E-3B70AA443695}"/>
          </ac:spMkLst>
        </pc:spChg>
        <pc:spChg chg="del">
          <ac:chgData name="Vijay Choyal" userId="67e7fb5fdf1c968c" providerId="LiveId" clId="{99AD045D-DC74-42B7-B07E-1489D6F8C909}" dt="2025-10-20T08:34:53.961" v="61" actId="478"/>
          <ac:spMkLst>
            <pc:docMk/>
            <pc:sldMk cId="1636975929" sldId="256"/>
            <ac:spMk id="13" creationId="{092C360D-DFA9-8029-70C9-695AB9896AB9}"/>
          </ac:spMkLst>
        </pc:spChg>
        <pc:picChg chg="mod">
          <ac:chgData name="Vijay Choyal" userId="67e7fb5fdf1c968c" providerId="LiveId" clId="{99AD045D-DC74-42B7-B07E-1489D6F8C909}" dt="2025-10-20T08:34:55.725" v="62" actId="1076"/>
          <ac:picMkLst>
            <pc:docMk/>
            <pc:sldMk cId="1636975929" sldId="256"/>
            <ac:picMk id="3" creationId="{CEC36317-27FE-3C2B-E5C7-0C35D0FF3A49}"/>
          </ac:picMkLst>
        </pc:picChg>
        <pc:picChg chg="del mod">
          <ac:chgData name="Vijay Choyal" userId="67e7fb5fdf1c968c" providerId="LiveId" clId="{99AD045D-DC74-42B7-B07E-1489D6F8C909}" dt="2025-10-20T08:34:15.338" v="2" actId="478"/>
          <ac:picMkLst>
            <pc:docMk/>
            <pc:sldMk cId="1636975929" sldId="256"/>
            <ac:picMk id="8" creationId="{7A6B8082-77BC-3C14-DD9B-72B8EDD4D4CD}"/>
          </ac:picMkLst>
        </pc:picChg>
      </pc:sldChg>
      <pc:sldChg chg="addSp delSp modSp mod modNotesTx">
        <pc:chgData name="Vijay Choyal" userId="67e7fb5fdf1c968c" providerId="LiveId" clId="{99AD045D-DC74-42B7-B07E-1489D6F8C909}" dt="2025-10-20T08:44:00.359" v="244" actId="1076"/>
        <pc:sldMkLst>
          <pc:docMk/>
          <pc:sldMk cId="1009294459" sldId="257"/>
        </pc:sldMkLst>
        <pc:spChg chg="del">
          <ac:chgData name="Vijay Choyal" userId="67e7fb5fdf1c968c" providerId="LiveId" clId="{99AD045D-DC74-42B7-B07E-1489D6F8C909}" dt="2025-10-20T08:39:49.683" v="194" actId="478"/>
          <ac:spMkLst>
            <pc:docMk/>
            <pc:sldMk cId="1009294459" sldId="257"/>
            <ac:spMk id="2" creationId="{9ED40D86-C257-78C8-2EB5-0B71A0A0FA34}"/>
          </ac:spMkLst>
        </pc:spChg>
        <pc:spChg chg="add mod">
          <ac:chgData name="Vijay Choyal" userId="67e7fb5fdf1c968c" providerId="LiveId" clId="{99AD045D-DC74-42B7-B07E-1489D6F8C909}" dt="2025-10-20T08:43:44.190" v="236"/>
          <ac:spMkLst>
            <pc:docMk/>
            <pc:sldMk cId="1009294459" sldId="257"/>
            <ac:spMk id="3" creationId="{A4360DAC-EED4-ED5D-B161-8FC19CEA4D94}"/>
          </ac:spMkLst>
        </pc:spChg>
        <pc:spChg chg="mod">
          <ac:chgData name="Vijay Choyal" userId="67e7fb5fdf1c968c" providerId="LiveId" clId="{99AD045D-DC74-42B7-B07E-1489D6F8C909}" dt="2025-10-20T08:44:00.359" v="244" actId="1076"/>
          <ac:spMkLst>
            <pc:docMk/>
            <pc:sldMk cId="1009294459" sldId="257"/>
            <ac:spMk id="4" creationId="{CECF94C6-4AF3-2D23-26BC-CFAF2C26FD1A}"/>
          </ac:spMkLst>
        </pc:spChg>
      </pc:sldChg>
      <pc:sldChg chg="addSp delSp modSp mod">
        <pc:chgData name="Vijay Choyal" userId="67e7fb5fdf1c968c" providerId="LiveId" clId="{99AD045D-DC74-42B7-B07E-1489D6F8C909}" dt="2025-10-20T08:44:33.013" v="248" actId="1076"/>
        <pc:sldMkLst>
          <pc:docMk/>
          <pc:sldMk cId="3263139777" sldId="260"/>
        </pc:sldMkLst>
        <pc:spChg chg="del">
          <ac:chgData name="Vijay Choyal" userId="67e7fb5fdf1c968c" providerId="LiveId" clId="{99AD045D-DC74-42B7-B07E-1489D6F8C909}" dt="2025-10-20T08:40:49.848" v="207" actId="478"/>
          <ac:spMkLst>
            <pc:docMk/>
            <pc:sldMk cId="3263139777" sldId="260"/>
            <ac:spMk id="2" creationId="{9ED40D86-C257-78C8-2EB5-0B71A0A0FA34}"/>
          </ac:spMkLst>
        </pc:spChg>
        <pc:spChg chg="mod">
          <ac:chgData name="Vijay Choyal" userId="67e7fb5fdf1c968c" providerId="LiveId" clId="{99AD045D-DC74-42B7-B07E-1489D6F8C909}" dt="2025-10-20T08:44:33.013" v="248" actId="1076"/>
          <ac:spMkLst>
            <pc:docMk/>
            <pc:sldMk cId="3263139777" sldId="260"/>
            <ac:spMk id="3" creationId="{458EA4BE-DC54-CDC6-F7D5-8FCB083CB5D9}"/>
          </ac:spMkLst>
        </pc:spChg>
        <pc:spChg chg="add mod">
          <ac:chgData name="Vijay Choyal" userId="67e7fb5fdf1c968c" providerId="LiveId" clId="{99AD045D-DC74-42B7-B07E-1489D6F8C909}" dt="2025-10-20T08:43:46.994" v="238"/>
          <ac:spMkLst>
            <pc:docMk/>
            <pc:sldMk cId="3263139777" sldId="260"/>
            <ac:spMk id="4" creationId="{540A483A-EE2E-F709-8BB0-C7FBE402C099}"/>
          </ac:spMkLst>
        </pc:spChg>
        <pc:picChg chg="mod">
          <ac:chgData name="Vijay Choyal" userId="67e7fb5fdf1c968c" providerId="LiveId" clId="{99AD045D-DC74-42B7-B07E-1489D6F8C909}" dt="2025-10-20T08:40:57.055" v="210" actId="1076"/>
          <ac:picMkLst>
            <pc:docMk/>
            <pc:sldMk cId="3263139777" sldId="260"/>
            <ac:picMk id="12" creationId="{9F4735B4-C597-5B2F-F40E-CCE25ECF78FB}"/>
          </ac:picMkLst>
        </pc:picChg>
      </pc:sldChg>
      <pc:sldChg chg="addSp delSp modSp mod modAnim">
        <pc:chgData name="Vijay Choyal" userId="67e7fb5fdf1c968c" providerId="LiveId" clId="{99AD045D-DC74-42B7-B07E-1489D6F8C909}" dt="2025-10-21T08:41:28.886" v="295" actId="1076"/>
        <pc:sldMkLst>
          <pc:docMk/>
          <pc:sldMk cId="3273877883" sldId="262"/>
        </pc:sldMkLst>
        <pc:spChg chg="del">
          <ac:chgData name="Vijay Choyal" userId="67e7fb5fdf1c968c" providerId="LiveId" clId="{99AD045D-DC74-42B7-B07E-1489D6F8C909}" dt="2025-10-20T08:40:39.987" v="204" actId="478"/>
          <ac:spMkLst>
            <pc:docMk/>
            <pc:sldMk cId="3273877883" sldId="262"/>
            <ac:spMk id="2" creationId="{9ED40D86-C257-78C8-2EB5-0B71A0A0FA34}"/>
          </ac:spMkLst>
        </pc:spChg>
        <pc:spChg chg="add mod">
          <ac:chgData name="Vijay Choyal" userId="67e7fb5fdf1c968c" providerId="LiveId" clId="{99AD045D-DC74-42B7-B07E-1489D6F8C909}" dt="2025-10-21T08:41:28.886" v="295" actId="1076"/>
          <ac:spMkLst>
            <pc:docMk/>
            <pc:sldMk cId="3273877883" sldId="262"/>
            <ac:spMk id="2" creationId="{C881EE09-CA16-B9A1-70E5-F4356AD44DB5}"/>
          </ac:spMkLst>
        </pc:spChg>
        <pc:spChg chg="add del mod">
          <ac:chgData name="Vijay Choyal" userId="67e7fb5fdf1c968c" providerId="LiveId" clId="{99AD045D-DC74-42B7-B07E-1489D6F8C909}" dt="2025-10-20T08:44:14.752" v="246" actId="1076"/>
          <ac:spMkLst>
            <pc:docMk/>
            <pc:sldMk cId="3273877883" sldId="262"/>
            <ac:spMk id="3" creationId="{458EA4BE-DC54-CDC6-F7D5-8FCB083CB5D9}"/>
          </ac:spMkLst>
        </pc:spChg>
        <pc:spChg chg="add mod">
          <ac:chgData name="Vijay Choyal" userId="67e7fb5fdf1c968c" providerId="LiveId" clId="{99AD045D-DC74-42B7-B07E-1489D6F8C909}" dt="2025-10-20T08:44:19.760" v="247" actId="14100"/>
          <ac:spMkLst>
            <pc:docMk/>
            <pc:sldMk cId="3273877883" sldId="262"/>
            <ac:spMk id="8" creationId="{AA146D61-1579-4996-693D-75AE65A12610}"/>
          </ac:spMkLst>
        </pc:spChg>
        <pc:spChg chg="mod">
          <ac:chgData name="Vijay Choyal" userId="67e7fb5fdf1c968c" providerId="LiveId" clId="{99AD045D-DC74-42B7-B07E-1489D6F8C909}" dt="2025-10-21T08:41:07.480" v="272" actId="1076"/>
          <ac:spMkLst>
            <pc:docMk/>
            <pc:sldMk cId="3273877883" sldId="262"/>
            <ac:spMk id="25" creationId="{3426BF22-3F2B-C623-4000-84A8D434E46B}"/>
          </ac:spMkLst>
        </pc:spChg>
      </pc:sldChg>
      <pc:sldChg chg="del">
        <pc:chgData name="Vijay Choyal" userId="67e7fb5fdf1c968c" providerId="LiveId" clId="{99AD045D-DC74-42B7-B07E-1489D6F8C909}" dt="2025-10-20T08:36:06.360" v="146" actId="47"/>
        <pc:sldMkLst>
          <pc:docMk/>
          <pc:sldMk cId="1926611831" sldId="265"/>
        </pc:sldMkLst>
      </pc:sldChg>
      <pc:sldChg chg="addSp delSp modSp mod">
        <pc:chgData name="Vijay Choyal" userId="67e7fb5fdf1c968c" providerId="LiveId" clId="{99AD045D-DC74-42B7-B07E-1489D6F8C909}" dt="2025-10-20T08:44:40.926" v="250" actId="1076"/>
        <pc:sldMkLst>
          <pc:docMk/>
          <pc:sldMk cId="245363999" sldId="266"/>
        </pc:sldMkLst>
        <pc:spChg chg="del">
          <ac:chgData name="Vijay Choyal" userId="67e7fb5fdf1c968c" providerId="LiveId" clId="{99AD045D-DC74-42B7-B07E-1489D6F8C909}" dt="2025-10-20T08:41:09.647" v="214" actId="478"/>
          <ac:spMkLst>
            <pc:docMk/>
            <pc:sldMk cId="245363999" sldId="266"/>
            <ac:spMk id="2" creationId="{9ED40D86-C257-78C8-2EB5-0B71A0A0FA34}"/>
          </ac:spMkLst>
        </pc:spChg>
        <pc:spChg chg="mod">
          <ac:chgData name="Vijay Choyal" userId="67e7fb5fdf1c968c" providerId="LiveId" clId="{99AD045D-DC74-42B7-B07E-1489D6F8C909}" dt="2025-10-20T08:44:38.363" v="249" actId="1076"/>
          <ac:spMkLst>
            <pc:docMk/>
            <pc:sldMk cId="245363999" sldId="266"/>
            <ac:spMk id="3" creationId="{458EA4BE-DC54-CDC6-F7D5-8FCB083CB5D9}"/>
          </ac:spMkLst>
        </pc:spChg>
        <pc:spChg chg="add mod">
          <ac:chgData name="Vijay Choyal" userId="67e7fb5fdf1c968c" providerId="LiveId" clId="{99AD045D-DC74-42B7-B07E-1489D6F8C909}" dt="2025-10-20T08:43:48.676" v="239"/>
          <ac:spMkLst>
            <pc:docMk/>
            <pc:sldMk cId="245363999" sldId="266"/>
            <ac:spMk id="4" creationId="{42F80432-A1EC-9776-FA8E-CFDCCC6FBC8B}"/>
          </ac:spMkLst>
        </pc:spChg>
        <pc:picChg chg="mod">
          <ac:chgData name="Vijay Choyal" userId="67e7fb5fdf1c968c" providerId="LiveId" clId="{99AD045D-DC74-42B7-B07E-1489D6F8C909}" dt="2025-10-20T08:44:40.926" v="250" actId="1076"/>
          <ac:picMkLst>
            <pc:docMk/>
            <pc:sldMk cId="245363999" sldId="266"/>
            <ac:picMk id="10" creationId="{C22257CC-F9CF-0DB6-7759-B9DBDD04E96D}"/>
          </ac:picMkLst>
        </pc:picChg>
      </pc:sldChg>
      <pc:sldChg chg="addSp delSp modSp mod modNotesTx">
        <pc:chgData name="Vijay Choyal" userId="67e7fb5fdf1c968c" providerId="LiveId" clId="{99AD045D-DC74-42B7-B07E-1489D6F8C909}" dt="2025-10-20T08:46:19.546" v="262" actId="6549"/>
        <pc:sldMkLst>
          <pc:docMk/>
          <pc:sldMk cId="506534135" sldId="267"/>
        </pc:sldMkLst>
        <pc:spChg chg="del">
          <ac:chgData name="Vijay Choyal" userId="67e7fb5fdf1c968c" providerId="LiveId" clId="{99AD045D-DC74-42B7-B07E-1489D6F8C909}" dt="2025-10-20T08:41:18.775" v="217" actId="478"/>
          <ac:spMkLst>
            <pc:docMk/>
            <pc:sldMk cId="506534135" sldId="267"/>
            <ac:spMk id="2" creationId="{9ED40D86-C257-78C8-2EB5-0B71A0A0FA34}"/>
          </ac:spMkLst>
        </pc:spChg>
        <pc:spChg chg="mod">
          <ac:chgData name="Vijay Choyal" userId="67e7fb5fdf1c968c" providerId="LiveId" clId="{99AD045D-DC74-42B7-B07E-1489D6F8C909}" dt="2025-10-20T08:44:52.294" v="253" actId="1076"/>
          <ac:spMkLst>
            <pc:docMk/>
            <pc:sldMk cId="506534135" sldId="267"/>
            <ac:spMk id="3" creationId="{458EA4BE-DC54-CDC6-F7D5-8FCB083CB5D9}"/>
          </ac:spMkLst>
        </pc:spChg>
        <pc:spChg chg="add mod">
          <ac:chgData name="Vijay Choyal" userId="67e7fb5fdf1c968c" providerId="LiveId" clId="{99AD045D-DC74-42B7-B07E-1489D6F8C909}" dt="2025-10-20T08:44:48.995" v="252" actId="14100"/>
          <ac:spMkLst>
            <pc:docMk/>
            <pc:sldMk cId="506534135" sldId="267"/>
            <ac:spMk id="4" creationId="{3511A021-B80C-6CCE-4CB4-11CAC53CA10A}"/>
          </ac:spMkLst>
        </pc:spChg>
      </pc:sldChg>
      <pc:sldChg chg="addSp delSp modSp mod delAnim modAnim">
        <pc:chgData name="Vijay Choyal" userId="67e7fb5fdf1c968c" providerId="LiveId" clId="{99AD045D-DC74-42B7-B07E-1489D6F8C909}" dt="2025-10-20T08:45:24.418" v="261" actId="1076"/>
        <pc:sldMkLst>
          <pc:docMk/>
          <pc:sldMk cId="209510958" sldId="272"/>
        </pc:sldMkLst>
        <pc:spChg chg="mod">
          <ac:chgData name="Vijay Choyal" userId="67e7fb5fdf1c968c" providerId="LiveId" clId="{99AD045D-DC74-42B7-B07E-1489D6F8C909}" dt="2025-10-20T08:45:24.418" v="261" actId="1076"/>
          <ac:spMkLst>
            <pc:docMk/>
            <pc:sldMk cId="209510958" sldId="272"/>
            <ac:spMk id="2" creationId="{9ED40D86-C257-78C8-2EB5-0B71A0A0FA34}"/>
          </ac:spMkLst>
        </pc:spChg>
        <pc:spChg chg="del">
          <ac:chgData name="Vijay Choyal" userId="67e7fb5fdf1c968c" providerId="LiveId" clId="{99AD045D-DC74-42B7-B07E-1489D6F8C909}" dt="2025-10-20T08:36:49.943" v="172" actId="478"/>
          <ac:spMkLst>
            <pc:docMk/>
            <pc:sldMk cId="209510958" sldId="272"/>
            <ac:spMk id="3" creationId="{458EA4BE-DC54-CDC6-F7D5-8FCB083CB5D9}"/>
          </ac:spMkLst>
        </pc:spChg>
        <pc:spChg chg="add mod">
          <ac:chgData name="Vijay Choyal" userId="67e7fb5fdf1c968c" providerId="LiveId" clId="{99AD045D-DC74-42B7-B07E-1489D6F8C909}" dt="2025-10-20T08:43:54.814" v="243"/>
          <ac:spMkLst>
            <pc:docMk/>
            <pc:sldMk cId="209510958" sldId="272"/>
            <ac:spMk id="3" creationId="{958BDDA0-BD8A-4651-245B-0E7D7529497F}"/>
          </ac:spMkLst>
        </pc:spChg>
        <pc:spChg chg="del">
          <ac:chgData name="Vijay Choyal" userId="67e7fb5fdf1c968c" providerId="LiveId" clId="{99AD045D-DC74-42B7-B07E-1489D6F8C909}" dt="2025-10-20T08:36:47.693" v="171" actId="478"/>
          <ac:spMkLst>
            <pc:docMk/>
            <pc:sldMk cId="209510958" sldId="272"/>
            <ac:spMk id="14" creationId="{1B1CC469-01FB-156A-F127-AA34E985DEA0}"/>
          </ac:spMkLst>
        </pc:spChg>
        <pc:spChg chg="mod">
          <ac:chgData name="Vijay Choyal" userId="67e7fb5fdf1c968c" providerId="LiveId" clId="{99AD045D-DC74-42B7-B07E-1489D6F8C909}" dt="2025-10-20T08:45:22.051" v="260" actId="1076"/>
          <ac:spMkLst>
            <pc:docMk/>
            <pc:sldMk cId="209510958" sldId="272"/>
            <ac:spMk id="23" creationId="{D76D7AEE-AA25-56DC-AE35-173C228719B5}"/>
          </ac:spMkLst>
        </pc:spChg>
        <pc:picChg chg="del">
          <ac:chgData name="Vijay Choyal" userId="67e7fb5fdf1c968c" providerId="LiveId" clId="{99AD045D-DC74-42B7-B07E-1489D6F8C909}" dt="2025-10-20T08:36:46.132" v="170" actId="478"/>
          <ac:picMkLst>
            <pc:docMk/>
            <pc:sldMk cId="209510958" sldId="272"/>
            <ac:picMk id="10" creationId="{A516206C-44BF-D516-68D7-EE93EBD16DC2}"/>
          </ac:picMkLst>
        </pc:picChg>
        <pc:picChg chg="del">
          <ac:chgData name="Vijay Choyal" userId="67e7fb5fdf1c968c" providerId="LiveId" clId="{99AD045D-DC74-42B7-B07E-1489D6F8C909}" dt="2025-10-20T08:36:40.788" v="167" actId="478"/>
          <ac:picMkLst>
            <pc:docMk/>
            <pc:sldMk cId="209510958" sldId="272"/>
            <ac:picMk id="5122" creationId="{0ADB0995-D084-6CA1-85DF-BAF13B6705EC}"/>
          </ac:picMkLst>
        </pc:picChg>
        <pc:picChg chg="del">
          <ac:chgData name="Vijay Choyal" userId="67e7fb5fdf1c968c" providerId="LiveId" clId="{99AD045D-DC74-42B7-B07E-1489D6F8C909}" dt="2025-10-20T08:36:41.493" v="168" actId="478"/>
          <ac:picMkLst>
            <pc:docMk/>
            <pc:sldMk cId="209510958" sldId="272"/>
            <ac:picMk id="5124" creationId="{BF6077EE-D240-730A-0D4B-896057F652A9}"/>
          </ac:picMkLst>
        </pc:picChg>
        <pc:picChg chg="mod">
          <ac:chgData name="Vijay Choyal" userId="67e7fb5fdf1c968c" providerId="LiveId" clId="{99AD045D-DC74-42B7-B07E-1489D6F8C909}" dt="2025-10-20T08:43:36.806" v="235" actId="1076"/>
          <ac:picMkLst>
            <pc:docMk/>
            <pc:sldMk cId="209510958" sldId="272"/>
            <ac:picMk id="5126" creationId="{6B4A195D-910E-1658-013C-054C0F0E3BFA}"/>
          </ac:picMkLst>
        </pc:picChg>
        <pc:cxnChg chg="del mod">
          <ac:chgData name="Vijay Choyal" userId="67e7fb5fdf1c968c" providerId="LiveId" clId="{99AD045D-DC74-42B7-B07E-1489D6F8C909}" dt="2025-10-20T08:36:52.660" v="174" actId="478"/>
          <ac:cxnSpMkLst>
            <pc:docMk/>
            <pc:sldMk cId="209510958" sldId="272"/>
            <ac:cxnSpMk id="24" creationId="{20992348-881C-F43C-1ADB-D34DE383611E}"/>
          </ac:cxnSpMkLst>
        </pc:cxnChg>
      </pc:sldChg>
      <pc:sldChg chg="del">
        <pc:chgData name="Vijay Choyal" userId="67e7fb5fdf1c968c" providerId="LiveId" clId="{99AD045D-DC74-42B7-B07E-1489D6F8C909}" dt="2025-10-20T08:36:07.485" v="147" actId="47"/>
        <pc:sldMkLst>
          <pc:docMk/>
          <pc:sldMk cId="10628738" sldId="273"/>
        </pc:sldMkLst>
      </pc:sldChg>
      <pc:sldChg chg="addSp delSp modSp mod">
        <pc:chgData name="Vijay Choyal" userId="67e7fb5fdf1c968c" providerId="LiveId" clId="{99AD045D-DC74-42B7-B07E-1489D6F8C909}" dt="2025-10-20T08:44:09.231" v="245"/>
        <pc:sldMkLst>
          <pc:docMk/>
          <pc:sldMk cId="496587764" sldId="283"/>
        </pc:sldMkLst>
        <pc:spChg chg="add mod">
          <ac:chgData name="Vijay Choyal" userId="67e7fb5fdf1c968c" providerId="LiveId" clId="{99AD045D-DC74-42B7-B07E-1489D6F8C909}" dt="2025-10-20T08:44:09.231" v="245"/>
          <ac:spMkLst>
            <pc:docMk/>
            <pc:sldMk cId="496587764" sldId="283"/>
            <ac:spMk id="3" creationId="{D3996511-9945-5BD1-D6F9-8831495ED864}"/>
          </ac:spMkLst>
        </pc:spChg>
        <pc:spChg chg="add del mod">
          <ac:chgData name="Vijay Choyal" userId="67e7fb5fdf1c968c" providerId="LiveId" clId="{99AD045D-DC74-42B7-B07E-1489D6F8C909}" dt="2025-10-20T08:40:15.170" v="199" actId="1076"/>
          <ac:spMkLst>
            <pc:docMk/>
            <pc:sldMk cId="496587764" sldId="283"/>
            <ac:spMk id="4" creationId="{D34F94E4-92B5-DE9A-8934-7B6C549F0380}"/>
          </ac:spMkLst>
        </pc:spChg>
      </pc:sldChg>
      <pc:sldChg chg="modSp add mod">
        <pc:chgData name="Vijay Choyal" userId="67e7fb5fdf1c968c" providerId="LiveId" clId="{99AD045D-DC74-42B7-B07E-1489D6F8C909}" dt="2025-10-21T08:42:12.367" v="311" actId="1076"/>
        <pc:sldMkLst>
          <pc:docMk/>
          <pc:sldMk cId="1273976913" sldId="301"/>
        </pc:sldMkLst>
        <pc:spChg chg="mod">
          <ac:chgData name="Vijay Choyal" userId="67e7fb5fdf1c968c" providerId="LiveId" clId="{99AD045D-DC74-42B7-B07E-1489D6F8C909}" dt="2025-10-21T08:42:01.808" v="306" actId="1076"/>
          <ac:spMkLst>
            <pc:docMk/>
            <pc:sldMk cId="1273976913" sldId="301"/>
            <ac:spMk id="3" creationId="{280052CF-EC76-7693-92D6-A8EEB8398770}"/>
          </ac:spMkLst>
        </pc:spChg>
        <pc:spChg chg="mod">
          <ac:chgData name="Vijay Choyal" userId="67e7fb5fdf1c968c" providerId="LiveId" clId="{99AD045D-DC74-42B7-B07E-1489D6F8C909}" dt="2025-10-21T08:42:12.367" v="311" actId="1076"/>
          <ac:spMkLst>
            <pc:docMk/>
            <pc:sldMk cId="1273976913" sldId="301"/>
            <ac:spMk id="4" creationId="{D1337774-176D-1C6C-FA51-E4FFC772BAAC}"/>
          </ac:spMkLst>
        </pc:spChg>
        <pc:spChg chg="mod">
          <ac:chgData name="Vijay Choyal" userId="67e7fb5fdf1c968c" providerId="LiveId" clId="{99AD045D-DC74-42B7-B07E-1489D6F8C909}" dt="2025-10-21T08:40:52.531" v="267" actId="255"/>
          <ac:spMkLst>
            <pc:docMk/>
            <pc:sldMk cId="1273976913" sldId="301"/>
            <ac:spMk id="6" creationId="{64B3FCB7-EE7A-4D1D-FEC8-D0BBC0DA7DC9}"/>
          </ac:spMkLst>
        </pc:spChg>
        <pc:spChg chg="mod">
          <ac:chgData name="Vijay Choyal" userId="67e7fb5fdf1c968c" providerId="LiveId" clId="{99AD045D-DC74-42B7-B07E-1489D6F8C909}" dt="2025-10-21T08:41:38.176" v="297" actId="1076"/>
          <ac:spMkLst>
            <pc:docMk/>
            <pc:sldMk cId="1273976913" sldId="301"/>
            <ac:spMk id="7" creationId="{6D82ABD2-02DE-5FB9-81D2-1E00553DE341}"/>
          </ac:spMkLst>
        </pc:spChg>
        <pc:spChg chg="mod">
          <ac:chgData name="Vijay Choyal" userId="67e7fb5fdf1c968c" providerId="LiveId" clId="{99AD045D-DC74-42B7-B07E-1489D6F8C909}" dt="2025-10-21T08:41:42.669" v="298" actId="255"/>
          <ac:spMkLst>
            <pc:docMk/>
            <pc:sldMk cId="1273976913" sldId="301"/>
            <ac:spMk id="8" creationId="{CF6B1770-29CA-58B1-9374-064231539B7F}"/>
          </ac:spMkLst>
        </pc:spChg>
        <pc:spChg chg="mod">
          <ac:chgData name="Vijay Choyal" userId="67e7fb5fdf1c968c" providerId="LiveId" clId="{99AD045D-DC74-42B7-B07E-1489D6F8C909}" dt="2025-10-21T08:41:51.608" v="302" actId="404"/>
          <ac:spMkLst>
            <pc:docMk/>
            <pc:sldMk cId="1273976913" sldId="301"/>
            <ac:spMk id="11" creationId="{E76C13EF-4568-EFBF-E20D-CDA4898729DB}"/>
          </ac:spMkLst>
        </pc:spChg>
        <pc:spChg chg="mod">
          <ac:chgData name="Vijay Choyal" userId="67e7fb5fdf1c968c" providerId="LiveId" clId="{99AD045D-DC74-42B7-B07E-1489D6F8C909}" dt="2025-10-21T08:41:59.757" v="305" actId="1076"/>
          <ac:spMkLst>
            <pc:docMk/>
            <pc:sldMk cId="1273976913" sldId="301"/>
            <ac:spMk id="13" creationId="{FA029933-EEE9-14EA-D2C0-4CA4880F42E5}"/>
          </ac:spMkLst>
        </pc:spChg>
      </pc:sldChg>
      <pc:sldChg chg="add">
        <pc:chgData name="Vijay Choyal" userId="67e7fb5fdf1c968c" providerId="LiveId" clId="{99AD045D-DC74-42B7-B07E-1489D6F8C909}" dt="2025-10-21T08:40:40.535" v="266"/>
        <pc:sldMkLst>
          <pc:docMk/>
          <pc:sldMk cId="3445118133" sldId="302"/>
        </pc:sldMkLst>
      </pc:sldChg>
      <pc:sldChg chg="add">
        <pc:chgData name="Vijay Choyal" userId="67e7fb5fdf1c968c" providerId="LiveId" clId="{99AD045D-DC74-42B7-B07E-1489D6F8C909}" dt="2025-10-21T08:40:40.535" v="266"/>
        <pc:sldMkLst>
          <pc:docMk/>
          <pc:sldMk cId="2203659371" sldId="303"/>
        </pc:sldMkLst>
      </pc:sldChg>
      <pc:sldChg chg="add">
        <pc:chgData name="Vijay Choyal" userId="67e7fb5fdf1c968c" providerId="LiveId" clId="{99AD045D-DC74-42B7-B07E-1489D6F8C909}" dt="2025-10-21T08:40:40.535" v="266"/>
        <pc:sldMkLst>
          <pc:docMk/>
          <pc:sldMk cId="1696007103" sldId="304"/>
        </pc:sldMkLst>
      </pc:sldChg>
      <pc:sldChg chg="add">
        <pc:chgData name="Vijay Choyal" userId="67e7fb5fdf1c968c" providerId="LiveId" clId="{99AD045D-DC74-42B7-B07E-1489D6F8C909}" dt="2025-10-21T08:40:40.535" v="266"/>
        <pc:sldMkLst>
          <pc:docMk/>
          <pc:sldMk cId="2675156641" sldId="305"/>
        </pc:sldMkLst>
      </pc:sldChg>
      <pc:sldChg chg="add">
        <pc:chgData name="Vijay Choyal" userId="67e7fb5fdf1c968c" providerId="LiveId" clId="{99AD045D-DC74-42B7-B07E-1489D6F8C909}" dt="2025-10-21T08:40:40.535" v="266"/>
        <pc:sldMkLst>
          <pc:docMk/>
          <pc:sldMk cId="2525059789" sldId="306"/>
        </pc:sldMkLst>
      </pc:sldChg>
      <pc:sldChg chg="del">
        <pc:chgData name="Vijay Choyal" userId="67e7fb5fdf1c968c" providerId="LiveId" clId="{99AD045D-DC74-42B7-B07E-1489D6F8C909}" dt="2025-10-20T08:35:52.380" v="144" actId="47"/>
        <pc:sldMkLst>
          <pc:docMk/>
          <pc:sldMk cId="778822771" sldId="309"/>
        </pc:sldMkLst>
      </pc:sldChg>
      <pc:sldChg chg="del">
        <pc:chgData name="Vijay Choyal" userId="67e7fb5fdf1c968c" providerId="LiveId" clId="{99AD045D-DC74-42B7-B07E-1489D6F8C909}" dt="2025-10-20T08:35:53.609" v="145" actId="47"/>
        <pc:sldMkLst>
          <pc:docMk/>
          <pc:sldMk cId="757849448" sldId="311"/>
        </pc:sldMkLst>
      </pc:sldChg>
      <pc:sldChg chg="del">
        <pc:chgData name="Vijay Choyal" userId="67e7fb5fdf1c968c" providerId="LiveId" clId="{99AD045D-DC74-42B7-B07E-1489D6F8C909}" dt="2025-10-20T08:35:48.245" v="143" actId="47"/>
        <pc:sldMkLst>
          <pc:docMk/>
          <pc:sldMk cId="2968182558" sldId="316"/>
        </pc:sldMkLst>
      </pc:sldChg>
      <pc:sldChg chg="addSp modSp mod">
        <pc:chgData name="Vijay Choyal" userId="67e7fb5fdf1c968c" providerId="LiveId" clId="{99AD045D-DC74-42B7-B07E-1489D6F8C909}" dt="2025-10-20T08:44:58.196" v="254" actId="1076"/>
        <pc:sldMkLst>
          <pc:docMk/>
          <pc:sldMk cId="1510639887" sldId="317"/>
        </pc:sldMkLst>
        <pc:spChg chg="add mod">
          <ac:chgData name="Vijay Choyal" userId="67e7fb5fdf1c968c" providerId="LiveId" clId="{99AD045D-DC74-42B7-B07E-1489D6F8C909}" dt="2025-10-20T08:43:51.699" v="241"/>
          <ac:spMkLst>
            <pc:docMk/>
            <pc:sldMk cId="1510639887" sldId="317"/>
            <ac:spMk id="4" creationId="{A8142D2E-5D40-0EC8-8322-0B1081CD1D10}"/>
          </ac:spMkLst>
        </pc:spChg>
        <pc:spChg chg="mod">
          <ac:chgData name="Vijay Choyal" userId="67e7fb5fdf1c968c" providerId="LiveId" clId="{99AD045D-DC74-42B7-B07E-1489D6F8C909}" dt="2025-10-20T08:44:58.196" v="254" actId="1076"/>
          <ac:spMkLst>
            <pc:docMk/>
            <pc:sldMk cId="1510639887" sldId="317"/>
            <ac:spMk id="10" creationId="{AD756348-105B-C74A-E5DD-7AD3FDA9BE6D}"/>
          </ac:spMkLst>
        </pc:spChg>
      </pc:sldChg>
      <pc:sldChg chg="addSp modSp mod">
        <pc:chgData name="Vijay Choyal" userId="67e7fb5fdf1c968c" providerId="LiveId" clId="{99AD045D-DC74-42B7-B07E-1489D6F8C909}" dt="2025-10-20T08:45:15.786" v="259" actId="1076"/>
        <pc:sldMkLst>
          <pc:docMk/>
          <pc:sldMk cId="2933121947" sldId="318"/>
        </pc:sldMkLst>
        <pc:spChg chg="mod">
          <ac:chgData name="Vijay Choyal" userId="67e7fb5fdf1c968c" providerId="LiveId" clId="{99AD045D-DC74-42B7-B07E-1489D6F8C909}" dt="2025-10-20T08:45:03.633" v="255" actId="1076"/>
          <ac:spMkLst>
            <pc:docMk/>
            <pc:sldMk cId="2933121947" sldId="318"/>
            <ac:spMk id="5" creationId="{B89EF414-FE29-78BD-8650-75D6951C493B}"/>
          </ac:spMkLst>
        </pc:spChg>
        <pc:spChg chg="add mod">
          <ac:chgData name="Vijay Choyal" userId="67e7fb5fdf1c968c" providerId="LiveId" clId="{99AD045D-DC74-42B7-B07E-1489D6F8C909}" dt="2025-10-20T08:43:53.257" v="242"/>
          <ac:spMkLst>
            <pc:docMk/>
            <pc:sldMk cId="2933121947" sldId="318"/>
            <ac:spMk id="6" creationId="{928B9DE7-18C8-01C7-B944-B8F27282C54D}"/>
          </ac:spMkLst>
        </pc:spChg>
        <pc:spChg chg="mod">
          <ac:chgData name="Vijay Choyal" userId="67e7fb5fdf1c968c" providerId="LiveId" clId="{99AD045D-DC74-42B7-B07E-1489D6F8C909}" dt="2025-10-20T08:45:15.786" v="259" actId="1076"/>
          <ac:spMkLst>
            <pc:docMk/>
            <pc:sldMk cId="2933121947" sldId="318"/>
            <ac:spMk id="9" creationId="{5BC70012-680F-4A9F-4699-B62A0D3E8D5A}"/>
          </ac:spMkLst>
        </pc:spChg>
        <pc:spChg chg="mod">
          <ac:chgData name="Vijay Choyal" userId="67e7fb5fdf1c968c" providerId="LiveId" clId="{99AD045D-DC74-42B7-B07E-1489D6F8C909}" dt="2025-10-20T08:45:06.771" v="256" actId="1076"/>
          <ac:spMkLst>
            <pc:docMk/>
            <pc:sldMk cId="2933121947" sldId="318"/>
            <ac:spMk id="10" creationId="{A3A37D64-27CD-549F-7D72-776B15B59CC9}"/>
          </ac:spMkLst>
        </pc:spChg>
        <pc:picChg chg="mod">
          <ac:chgData name="Vijay Choyal" userId="67e7fb5fdf1c968c" providerId="LiveId" clId="{99AD045D-DC74-42B7-B07E-1489D6F8C909}" dt="2025-10-20T08:45:08.007" v="257" actId="1076"/>
          <ac:picMkLst>
            <pc:docMk/>
            <pc:sldMk cId="2933121947" sldId="318"/>
            <ac:picMk id="3" creationId="{69AA7E55-64D8-69F2-B5BE-5372D18DA441}"/>
          </ac:picMkLst>
        </pc:picChg>
        <pc:picChg chg="mod">
          <ac:chgData name="Vijay Choyal" userId="67e7fb5fdf1c968c" providerId="LiveId" clId="{99AD045D-DC74-42B7-B07E-1489D6F8C909}" dt="2025-10-20T08:43:07.489" v="228" actId="14100"/>
          <ac:picMkLst>
            <pc:docMk/>
            <pc:sldMk cId="2933121947" sldId="318"/>
            <ac:picMk id="4" creationId="{FD32BE2E-9AF7-093F-2D53-483D1DB4E9A6}"/>
          </ac:picMkLst>
        </pc:picChg>
        <pc:picChg chg="mod">
          <ac:chgData name="Vijay Choyal" userId="67e7fb5fdf1c968c" providerId="LiveId" clId="{99AD045D-DC74-42B7-B07E-1489D6F8C909}" dt="2025-10-20T08:45:10.897" v="258" actId="1076"/>
          <ac:picMkLst>
            <pc:docMk/>
            <pc:sldMk cId="2933121947" sldId="318"/>
            <ac:picMk id="7" creationId="{19519DC0-5921-8C96-EA14-0516985988E3}"/>
          </ac:picMkLst>
        </pc:picChg>
      </pc:sldChg>
      <pc:sldChg chg="addSp modSp add mod ord">
        <pc:chgData name="Vijay Choyal" userId="67e7fb5fdf1c968c" providerId="LiveId" clId="{99AD045D-DC74-42B7-B07E-1489D6F8C909}" dt="2025-10-20T08:47:29.603" v="264"/>
        <pc:sldMkLst>
          <pc:docMk/>
          <pc:sldMk cId="3619942219" sldId="841"/>
        </pc:sldMkLst>
        <pc:spChg chg="mod">
          <ac:chgData name="Vijay Choyal" userId="67e7fb5fdf1c968c" providerId="LiveId" clId="{99AD045D-DC74-42B7-B07E-1489D6F8C909}" dt="2025-10-20T08:38:49.622" v="181" actId="1076"/>
          <ac:spMkLst>
            <pc:docMk/>
            <pc:sldMk cId="3619942219" sldId="841"/>
            <ac:spMk id="4" creationId="{024D9701-0C4B-31AA-DED3-FF3E92A83521}"/>
          </ac:spMkLst>
        </pc:spChg>
        <pc:spChg chg="mod">
          <ac:chgData name="Vijay Choyal" userId="67e7fb5fdf1c968c" providerId="LiveId" clId="{99AD045D-DC74-42B7-B07E-1489D6F8C909}" dt="2025-10-20T08:38:49.622" v="181" actId="1076"/>
          <ac:spMkLst>
            <pc:docMk/>
            <pc:sldMk cId="3619942219" sldId="841"/>
            <ac:spMk id="5" creationId="{2B6E0BDE-8F96-CFAF-9A4A-9E5EA3F34677}"/>
          </ac:spMkLst>
        </pc:spChg>
        <pc:spChg chg="mod">
          <ac:chgData name="Vijay Choyal" userId="67e7fb5fdf1c968c" providerId="LiveId" clId="{99AD045D-DC74-42B7-B07E-1489D6F8C909}" dt="2025-10-20T08:38:49.622" v="181" actId="1076"/>
          <ac:spMkLst>
            <pc:docMk/>
            <pc:sldMk cId="3619942219" sldId="841"/>
            <ac:spMk id="6" creationId="{7D260356-DA16-08AF-2067-4387386D9DC0}"/>
          </ac:spMkLst>
        </pc:spChg>
        <pc:spChg chg="mod">
          <ac:chgData name="Vijay Choyal" userId="67e7fb5fdf1c968c" providerId="LiveId" clId="{99AD045D-DC74-42B7-B07E-1489D6F8C909}" dt="2025-10-20T08:38:49.622" v="181" actId="1076"/>
          <ac:spMkLst>
            <pc:docMk/>
            <pc:sldMk cId="3619942219" sldId="841"/>
            <ac:spMk id="7" creationId="{C9F93DF7-E4E3-974D-7466-1C67BE0AE4CA}"/>
          </ac:spMkLst>
        </pc:spChg>
        <pc:spChg chg="add mod">
          <ac:chgData name="Vijay Choyal" userId="67e7fb5fdf1c968c" providerId="LiveId" clId="{99AD045D-DC74-42B7-B07E-1489D6F8C909}" dt="2025-10-20T08:39:16.424" v="189" actId="14100"/>
          <ac:spMkLst>
            <pc:docMk/>
            <pc:sldMk cId="3619942219" sldId="841"/>
            <ac:spMk id="8" creationId="{2B51FED1-CEEC-9A1F-C395-C835761015CD}"/>
          </ac:spMkLst>
        </pc:spChg>
        <pc:spChg chg="mod ord">
          <ac:chgData name="Vijay Choyal" userId="67e7fb5fdf1c968c" providerId="LiveId" clId="{99AD045D-DC74-42B7-B07E-1489D6F8C909}" dt="2025-10-20T08:39:18.308" v="190" actId="1076"/>
          <ac:spMkLst>
            <pc:docMk/>
            <pc:sldMk cId="3619942219" sldId="841"/>
            <ac:spMk id="20" creationId="{7EE6BC42-5A34-CDF9-C3BB-A991B9250A2B}"/>
          </ac:spMkLst>
        </pc:spChg>
        <pc:inkChg chg="mod">
          <ac:chgData name="Vijay Choyal" userId="67e7fb5fdf1c968c" providerId="LiveId" clId="{99AD045D-DC74-42B7-B07E-1489D6F8C909}" dt="2025-10-20T08:38:49.622" v="181" actId="1076"/>
          <ac:inkMkLst>
            <pc:docMk/>
            <pc:sldMk cId="3619942219" sldId="841"/>
            <ac:inkMk id="3" creationId="{63F7028E-29DE-1776-35DD-BF25369042A2}"/>
          </ac:inkMkLst>
        </pc:inkChg>
        <pc:cxnChg chg="add mod">
          <ac:chgData name="Vijay Choyal" userId="67e7fb5fdf1c968c" providerId="LiveId" clId="{99AD045D-DC74-42B7-B07E-1489D6F8C909}" dt="2025-10-20T08:38:40.014" v="180"/>
          <ac:cxnSpMkLst>
            <pc:docMk/>
            <pc:sldMk cId="3619942219" sldId="841"/>
            <ac:cxnSpMk id="9" creationId="{118D7241-54C4-ABD5-DC6E-19C776352B5E}"/>
          </ac:cxnSpMkLst>
        </pc:cxnChg>
      </pc:sldChg>
      <pc:sldChg chg="add">
        <pc:chgData name="Vijay Choyal" userId="67e7fb5fdf1c968c" providerId="LiveId" clId="{99AD045D-DC74-42B7-B07E-1489D6F8C909}" dt="2025-10-21T08:43:41.793" v="312"/>
        <pc:sldMkLst>
          <pc:docMk/>
          <pc:sldMk cId="1364223734" sldId="857"/>
        </pc:sldMkLst>
      </pc:sldChg>
    </pc:docChg>
  </pc:docChgLst>
  <pc:docChgLst>
    <pc:chgData name="Dr. Vijay Choyal" userId="fe3239f977029163" providerId="LiveId" clId="{568B2714-8D46-44B5-AE60-2D8D954E8EE4}"/>
    <pc:docChg chg="undo custSel addSld delSld modSld">
      <pc:chgData name="Dr. Vijay Choyal" userId="fe3239f977029163" providerId="LiveId" clId="{568B2714-8D46-44B5-AE60-2D8D954E8EE4}" dt="2025-05-30T16:03:17.764" v="1186"/>
      <pc:docMkLst>
        <pc:docMk/>
      </pc:docMkLst>
      <pc:sldChg chg="addSp delSp modSp mod modNotesTx">
        <pc:chgData name="Dr. Vijay Choyal" userId="fe3239f977029163" providerId="LiveId" clId="{568B2714-8D46-44B5-AE60-2D8D954E8EE4}" dt="2025-05-30T15:57:40.726" v="1156" actId="6549"/>
        <pc:sldMkLst>
          <pc:docMk/>
          <pc:sldMk cId="1636975929" sldId="256"/>
        </pc:sldMkLst>
      </pc:sldChg>
      <pc:sldChg chg="addSp delSp modSp mod delAnim modAnim">
        <pc:chgData name="Dr. Vijay Choyal" userId="fe3239f977029163" providerId="LiveId" clId="{568B2714-8D46-44B5-AE60-2D8D954E8EE4}" dt="2025-05-28T11:58:07.486" v="541" actId="14100"/>
        <pc:sldMkLst>
          <pc:docMk/>
          <pc:sldMk cId="1009294459" sldId="257"/>
        </pc:sldMkLst>
      </pc:sldChg>
      <pc:sldChg chg="addSp delSp modSp mod delAnim">
        <pc:chgData name="Dr. Vijay Choyal" userId="fe3239f977029163" providerId="LiveId" clId="{568B2714-8D46-44B5-AE60-2D8D954E8EE4}" dt="2025-05-27T11:24:00.724" v="185" actId="478"/>
        <pc:sldMkLst>
          <pc:docMk/>
          <pc:sldMk cId="3263139777" sldId="260"/>
        </pc:sldMkLst>
      </pc:sldChg>
      <pc:sldChg chg="del">
        <pc:chgData name="Dr. Vijay Choyal" userId="fe3239f977029163" providerId="LiveId" clId="{568B2714-8D46-44B5-AE60-2D8D954E8EE4}" dt="2025-05-29T09:59:28.753" v="1149" actId="47"/>
        <pc:sldMkLst>
          <pc:docMk/>
          <pc:sldMk cId="1861445915" sldId="263"/>
        </pc:sldMkLst>
      </pc:sldChg>
      <pc:sldChg chg="addSp delSp modSp mod">
        <pc:chgData name="Dr. Vijay Choyal" userId="fe3239f977029163" providerId="LiveId" clId="{568B2714-8D46-44B5-AE60-2D8D954E8EE4}" dt="2025-05-28T12:19:58.729" v="753" actId="313"/>
        <pc:sldMkLst>
          <pc:docMk/>
          <pc:sldMk cId="1926611831" sldId="265"/>
        </pc:sldMkLst>
      </pc:sldChg>
      <pc:sldChg chg="addSp delSp modSp mod delAnim">
        <pc:chgData name="Dr. Vijay Choyal" userId="fe3239f977029163" providerId="LiveId" clId="{568B2714-8D46-44B5-AE60-2D8D954E8EE4}" dt="2025-05-28T12:21:16.871" v="778" actId="2710"/>
        <pc:sldMkLst>
          <pc:docMk/>
          <pc:sldMk cId="245363999" sldId="266"/>
        </pc:sldMkLst>
      </pc:sldChg>
      <pc:sldChg chg="addSp delSp modSp mod delAnim">
        <pc:chgData name="Dr. Vijay Choyal" userId="fe3239f977029163" providerId="LiveId" clId="{568B2714-8D46-44B5-AE60-2D8D954E8EE4}" dt="2025-05-28T12:23:09.845" v="811" actId="20577"/>
        <pc:sldMkLst>
          <pc:docMk/>
          <pc:sldMk cId="506534135" sldId="267"/>
        </pc:sldMkLst>
      </pc:sldChg>
      <pc:sldChg chg="del">
        <pc:chgData name="Dr. Vijay Choyal" userId="fe3239f977029163" providerId="LiveId" clId="{568B2714-8D46-44B5-AE60-2D8D954E8EE4}" dt="2025-05-29T09:59:38.518" v="1153" actId="47"/>
        <pc:sldMkLst>
          <pc:docMk/>
          <pc:sldMk cId="337337734" sldId="270"/>
        </pc:sldMkLst>
      </pc:sldChg>
      <pc:sldChg chg="addSp delSp modSp mod delAnim modAnim">
        <pc:chgData name="Dr. Vijay Choyal" userId="fe3239f977029163" providerId="LiveId" clId="{568B2714-8D46-44B5-AE60-2D8D954E8EE4}" dt="2025-05-30T16:03:17.764" v="1186"/>
        <pc:sldMkLst>
          <pc:docMk/>
          <pc:sldMk cId="209510958" sldId="272"/>
        </pc:sldMkLst>
      </pc:sldChg>
      <pc:sldChg chg="del">
        <pc:chgData name="Dr. Vijay Choyal" userId="fe3239f977029163" providerId="LiveId" clId="{568B2714-8D46-44B5-AE60-2D8D954E8EE4}" dt="2025-05-29T09:59:32.120" v="1150" actId="47"/>
        <pc:sldMkLst>
          <pc:docMk/>
          <pc:sldMk cId="2826177932" sldId="274"/>
        </pc:sldMkLst>
      </pc:sldChg>
      <pc:sldChg chg="del">
        <pc:chgData name="Dr. Vijay Choyal" userId="fe3239f977029163" providerId="LiveId" clId="{568B2714-8D46-44B5-AE60-2D8D954E8EE4}" dt="2025-05-29T09:59:34.570" v="1151" actId="47"/>
        <pc:sldMkLst>
          <pc:docMk/>
          <pc:sldMk cId="2090415675" sldId="275"/>
        </pc:sldMkLst>
      </pc:sldChg>
      <pc:sldChg chg="del">
        <pc:chgData name="Dr. Vijay Choyal" userId="fe3239f977029163" providerId="LiveId" clId="{568B2714-8D46-44B5-AE60-2D8D954E8EE4}" dt="2025-05-29T09:59:36.567" v="1152" actId="47"/>
        <pc:sldMkLst>
          <pc:docMk/>
          <pc:sldMk cId="1597627067" sldId="276"/>
        </pc:sldMkLst>
      </pc:sldChg>
      <pc:sldChg chg="addSp delSp modSp add mod modAnim">
        <pc:chgData name="Dr. Vijay Choyal" userId="fe3239f977029163" providerId="LiveId" clId="{568B2714-8D46-44B5-AE60-2D8D954E8EE4}" dt="2025-05-30T16:01:45.130" v="1177"/>
        <pc:sldMkLst>
          <pc:docMk/>
          <pc:sldMk cId="496587764" sldId="283"/>
        </pc:sldMkLst>
      </pc:sldChg>
      <pc:sldChg chg="addSp delSp modSp add mod">
        <pc:chgData name="Dr. Vijay Choyal" userId="fe3239f977029163" providerId="LiveId" clId="{568B2714-8D46-44B5-AE60-2D8D954E8EE4}" dt="2025-05-28T11:59:42.327" v="555" actId="1076"/>
        <pc:sldMkLst>
          <pc:docMk/>
          <pc:sldMk cId="778822771" sldId="309"/>
        </pc:sldMkLst>
      </pc:sldChg>
      <pc:sldChg chg="addSp delSp modSp add mod delAnim modAnim">
        <pc:chgData name="Dr. Vijay Choyal" userId="fe3239f977029163" providerId="LiveId" clId="{568B2714-8D46-44B5-AE60-2D8D954E8EE4}" dt="2025-05-30T16:00:39.481" v="1172" actId="1076"/>
        <pc:sldMkLst>
          <pc:docMk/>
          <pc:sldMk cId="757849448" sldId="311"/>
        </pc:sldMkLst>
      </pc:sldChg>
      <pc:sldChg chg="addSp delSp modSp add mod">
        <pc:chgData name="Dr. Vijay Choyal" userId="fe3239f977029163" providerId="LiveId" clId="{568B2714-8D46-44B5-AE60-2D8D954E8EE4}" dt="2025-05-29T10:00:42.215" v="1155" actId="14100"/>
        <pc:sldMkLst>
          <pc:docMk/>
          <pc:sldMk cId="2968182558" sldId="316"/>
        </pc:sldMkLst>
      </pc:sldChg>
      <pc:sldChg chg="addSp modSp new mod">
        <pc:chgData name="Dr. Vijay Choyal" userId="fe3239f977029163" providerId="LiveId" clId="{568B2714-8D46-44B5-AE60-2D8D954E8EE4}" dt="2025-05-29T09:56:28.687" v="1124" actId="1076"/>
        <pc:sldMkLst>
          <pc:docMk/>
          <pc:sldMk cId="1510639887" sldId="317"/>
        </pc:sldMkLst>
      </pc:sldChg>
      <pc:sldChg chg="addSp delSp modSp new mod">
        <pc:chgData name="Dr. Vijay Choyal" userId="fe3239f977029163" providerId="LiveId" clId="{568B2714-8D46-44B5-AE60-2D8D954E8EE4}" dt="2025-05-30T16:02:52.405" v="1184" actId="170"/>
        <pc:sldMkLst>
          <pc:docMk/>
          <pc:sldMk cId="2933121947" sldId="318"/>
        </pc:sldMkLst>
      </pc:sldChg>
      <pc:sldChg chg="add del">
        <pc:chgData name="Dr. Vijay Choyal" userId="fe3239f977029163" providerId="LiveId" clId="{568B2714-8D46-44B5-AE60-2D8D954E8EE4}" dt="2025-05-28T12:26:00.891" v="878"/>
        <pc:sldMkLst>
          <pc:docMk/>
          <pc:sldMk cId="1020982035" sldId="31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EF4DF4-0195-D44C-96C4-BD862AF360A4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C98406-194B-D342-8609-3215B06AB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162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98406-194B-D342-8609-3215B06AB2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838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Why you studying this materials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98406-194B-D342-8609-3215B06AB2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88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E4081-A2C3-959D-11D6-8AE9C0219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4D3C9E-81DE-FAFA-F9D8-5432F307FA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A46AD-6054-BD69-EFBA-774501546E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Why you studying this materials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0F3AB-03C9-8F28-4BC9-97DC9E0963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98406-194B-D342-8609-3215B06AB2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634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B3788-8E71-454D-BEBB-C8AD91CB4C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9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F051A-5E02-8534-EF20-8EE9A992B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388F7F-CA22-2B05-4301-42894B07BE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7286E6-F0FC-0D25-86FF-BF97261C27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458D9-0349-F9DD-4A62-F642680CD9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B3788-8E71-454D-BEBB-C8AD91CB4C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126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1D256-7A2D-C5F9-202A-75BB2BC5C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243EA6-BAA2-EC40-82A6-F5412136A1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E2B5BF-69E8-BEA1-31FA-2813DC5C72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8ACC7-E1C4-68CF-FA45-EC7B2FBDD5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B3788-8E71-454D-BEBB-C8AD91CB4C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951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B3788-8E71-454D-BEBB-C8AD91CB4C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608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D553-A08D-239C-F6CF-779FF02238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A6A0F1-6DA9-8550-3FB5-E990A1AFE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0E96A0-C393-8740-E5CB-D7219FF15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190BE-3770-7749-B933-E635DFD518FC}" type="datetime1">
              <a:rPr lang="en-IN" smtClean="0"/>
              <a:t>31-10-2025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F4898-A4E5-9CA3-D3CF-04E5C6C59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900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95A68-159A-7EF8-AB75-14B86C125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3FF023-FCC7-B816-65B7-6F1AF23D98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EFD8E-AC60-0DF4-4AFF-0A4170C33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01BA3-39C9-E645-97E5-D8540B7264E3}" type="datetime1">
              <a:rPr lang="en-IN" smtClean="0"/>
              <a:t>31-10-2025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49F4C-E476-6201-700A-44BF43FDA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87BFE-3D14-AB25-890D-76E2124D7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766C8-FE37-C242-AED9-A550D3C7D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484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02DF85-52CA-C7CE-4D7F-F81A61DCD1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6B2EE2-CE7D-616D-CD28-2FCC0F7467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F4FFC-818A-56BF-C455-137ADF163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B4B17-415B-274D-A45B-51F223E841D3}" type="datetime1">
              <a:rPr lang="en-IN" smtClean="0"/>
              <a:t>31-10-2025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6BB38-12AF-1F1B-1928-2BC5BEFD5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E0DB3-42FD-59C9-17B7-0B4BA9FF2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766C8-FE37-C242-AED9-A550D3C7D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97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647CE-AF99-EB44-8D14-DC9D1730D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5518" y="6460403"/>
            <a:ext cx="4114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3F276-78C8-C347-B657-DCD6CAD5D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4892" y="6460403"/>
            <a:ext cx="620843" cy="365125"/>
          </a:xfrm>
        </p:spPr>
        <p:txBody>
          <a:bodyPr/>
          <a:lstStyle>
            <a:lvl1pPr>
              <a:defRPr sz="1800" b="1">
                <a:solidFill>
                  <a:schemeClr val="tx1"/>
                </a:solidFill>
              </a:defRPr>
            </a:lvl1pPr>
          </a:lstStyle>
          <a:p>
            <a:fld id="{8FBEC28E-4BEC-434E-A174-17C0E8C4B2B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B8D9D5B-90E5-1444-81A3-9D74CD4EEC25}"/>
              </a:ext>
            </a:extLst>
          </p:cNvPr>
          <p:cNvCxnSpPr>
            <a:cxnSpLocks/>
          </p:cNvCxnSpPr>
          <p:nvPr userDrawn="1"/>
        </p:nvCxnSpPr>
        <p:spPr>
          <a:xfrm>
            <a:off x="0" y="705170"/>
            <a:ext cx="12192000" cy="0"/>
          </a:xfrm>
          <a:prstGeom prst="line">
            <a:avLst/>
          </a:prstGeom>
          <a:ln w="76200">
            <a:solidFill>
              <a:srgbClr val="9416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A699C8E-D860-A540-A60B-E8940192614E}"/>
              </a:ext>
            </a:extLst>
          </p:cNvPr>
          <p:cNvCxnSpPr>
            <a:cxnSpLocks/>
          </p:cNvCxnSpPr>
          <p:nvPr userDrawn="1"/>
        </p:nvCxnSpPr>
        <p:spPr>
          <a:xfrm>
            <a:off x="0" y="6382252"/>
            <a:ext cx="12147030" cy="0"/>
          </a:xfrm>
          <a:prstGeom prst="line">
            <a:avLst/>
          </a:prstGeom>
          <a:ln w="19050">
            <a:solidFill>
              <a:srgbClr val="9416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46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B0789-2CD7-9769-A32C-986455FF3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72D54-86CF-520B-384D-ADB5A90EF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D0C61-2A02-B5E0-383A-F71195607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6809D-0EEB-1749-A0D6-8C7CA51030DC}" type="datetime1">
              <a:rPr lang="en-IN" smtClean="0"/>
              <a:t>31-10-2025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713BC-2392-0C2B-E693-1EF23E956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14B667-1CB1-E388-C633-AE6E468989D8}"/>
              </a:ext>
            </a:extLst>
          </p:cNvPr>
          <p:cNvSpPr/>
          <p:nvPr userDrawn="1"/>
        </p:nvSpPr>
        <p:spPr>
          <a:xfrm>
            <a:off x="11710866" y="6388100"/>
            <a:ext cx="422030" cy="417634"/>
          </a:xfrm>
          <a:prstGeom prst="ellipse">
            <a:avLst/>
          </a:prstGeom>
          <a:solidFill>
            <a:srgbClr val="691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9A444D6-8A72-1B8B-CFC8-9288311D2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4000" y="6407150"/>
            <a:ext cx="480646" cy="365125"/>
          </a:xfrm>
        </p:spPr>
        <p:txBody>
          <a:bodyPr/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fld id="{424766C8-FE37-C242-AED9-A550D3C7D8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595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3F33F-C533-9886-E1BD-710A07A74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23A1C4-6EAE-835D-E5F8-B5CA2111C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5EDC8-D060-3E1B-2E27-57C3A26B2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E1A18-DB2E-4340-A8A3-F43A40F63AFA}" type="datetime1">
              <a:rPr lang="en-IN" smtClean="0"/>
              <a:t>31-10-2025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AC885-DBC8-E5E1-0BAE-607FC15AC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A8C5F-E7D0-B419-B0EE-12FE768D0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766C8-FE37-C242-AED9-A550D3C7D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74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FF21E1F-A378-5F33-3454-0E9CD00CA721}"/>
              </a:ext>
            </a:extLst>
          </p:cNvPr>
          <p:cNvSpPr/>
          <p:nvPr userDrawn="1"/>
        </p:nvSpPr>
        <p:spPr>
          <a:xfrm>
            <a:off x="11668123" y="6405562"/>
            <a:ext cx="371475" cy="365125"/>
          </a:xfrm>
          <a:prstGeom prst="ellipse">
            <a:avLst/>
          </a:prstGeom>
          <a:solidFill>
            <a:srgbClr val="691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D2424E-1E11-BCBD-C4A0-D303635B3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1C2A4-7C0E-8F94-78CD-FAB6F59194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A45461-BDD8-7036-FC1D-D409C5BCF1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A1D378-1C41-5F1C-C630-652A40336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DA4AD-5BD9-1A41-9BCD-06FEC1A78D4A}" type="datetime1">
              <a:rPr lang="en-IN" smtClean="0"/>
              <a:t>31-10-2025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A0D63-D147-ABCC-456F-697CDB006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C0700-B49E-E041-6A6B-B9B113112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5724" y="6405562"/>
            <a:ext cx="676275" cy="365125"/>
          </a:xfrm>
        </p:spPr>
        <p:txBody>
          <a:bodyPr/>
          <a:lstStyle>
            <a:lvl1pPr algn="ctr">
              <a:defRPr sz="1500" b="1">
                <a:solidFill>
                  <a:schemeClr val="bg1"/>
                </a:solidFill>
              </a:defRPr>
            </a:lvl1pPr>
          </a:lstStyle>
          <a:p>
            <a:fld id="{424766C8-FE37-C242-AED9-A550D3C7D8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555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F6509-6727-E68E-38DD-6332D4E56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111EC-4AEF-95BF-6091-5D794B38DB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D9CF0-A20C-CD00-8419-7D70147FDE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4BC47B-63E3-F845-87F8-B8DC95368A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AF0CFC-F846-DB90-AA4F-CA700282AE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DC1C30-458A-930E-9F55-CF1768BEE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6A687-F0E8-4848-A600-D891EA72462B}" type="datetime1">
              <a:rPr lang="en-IN" smtClean="0"/>
              <a:t>31-10-2025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2ADA5D-7AF2-9C43-051D-123D25996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1E505F-927D-7539-9EB3-0078700E9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766C8-FE37-C242-AED9-A550D3C7D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16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05E4C-72BB-FAEA-C974-DC89E48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47D945-5F81-F8CE-0CD0-721973A80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D0A0F-1063-9547-BEEB-6D9DEF241FA2}" type="datetime1">
              <a:rPr lang="en-IN" smtClean="0"/>
              <a:t>31-10-2025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896052-57B9-08F2-4BFD-EF0FDC268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22A455-2F7E-F59B-46E3-0DDEF3F58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766C8-FE37-C242-AED9-A550D3C7D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657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C799E8-7CAD-F5CC-AF2F-151A6BF85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39126-2844-2B4D-8BE8-C2D3B87CE1FF}" type="datetime1">
              <a:rPr lang="en-IN" smtClean="0"/>
              <a:t>31-10-2025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9FEDD1-1B56-A48C-4F45-17BB06DBB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911CD-C636-AFAD-9D8B-15169F66C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766C8-FE37-C242-AED9-A550D3C7D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6788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E8452-3A6D-CFA4-323D-2DD77500C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9AEBE-0E75-EC2D-6E2C-720009140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B4E37-ADD6-94BE-AD3A-E2410D82E5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3C3B83-DADD-6C6E-8F9F-1B8365F72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4E208-90B2-D44B-9C9F-BD7B1BE91AA7}" type="datetime1">
              <a:rPr lang="en-IN" smtClean="0"/>
              <a:t>31-10-2025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724BFF-D791-4A59-1259-7031CC947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12F6E9-E9CE-F0CD-7B29-4E3269FCA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766C8-FE37-C242-AED9-A550D3C7D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567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B1842-C215-EC97-13ED-FC4BC0958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78ECAD-DFB8-9A1F-6DE6-28C8FDC6E9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68ABEA-784D-951F-C96F-E451727D99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BA32C6-F1F0-C646-A0FD-6DA1593D2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12664-DB3F-9245-BAB2-8275C04C3794}" type="datetime1">
              <a:rPr lang="en-IN" smtClean="0"/>
              <a:t>31-10-2025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121F0C-971B-4C80-2DDF-7679C1E53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D2681A-DF64-991B-1339-EB5E5E95A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766C8-FE37-C242-AED9-A550D3C7D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47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20AB89-CF52-7ED0-18E6-D0D131CC9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FA2B1-77F5-1580-BD33-857BFBC6E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BB710-EA2A-8F49-F5E7-9BB839C36D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D9E38-8790-1C40-85CE-B1CAF3FEEF50}" type="datetime1">
              <a:rPr lang="en-IN" smtClean="0"/>
              <a:t>31-10-2025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26B4D-FE1F-C714-0E2A-D0F57FBAC4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176D3-6DA4-72A1-64FD-1F8A4EEA0B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766C8-FE37-C242-AED9-A550D3C7D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24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andu-Cherupally/ML-Model-Predicting-Material-Properties-of-Ni-Cr-alloy-by-MD-Simulation-Open-Elective-" TargetMode="External"/><Relationship Id="rId2" Type="http://schemas.openxmlformats.org/officeDocument/2006/relationships/hyperlink" Target="https://github.com/pritampanda15/Molecular-Dynamics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AAC755-3D7B-5342-3168-17D7CE206E44}"/>
              </a:ext>
            </a:extLst>
          </p:cNvPr>
          <p:cNvSpPr/>
          <p:nvPr/>
        </p:nvSpPr>
        <p:spPr>
          <a:xfrm>
            <a:off x="0" y="-1"/>
            <a:ext cx="12192000" cy="1845303"/>
          </a:xfrm>
          <a:prstGeom prst="rect">
            <a:avLst/>
          </a:prstGeom>
          <a:solidFill>
            <a:srgbClr val="691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800"/>
              </a:spcAft>
            </a:pPr>
            <a:r>
              <a:rPr lang="en-US" sz="4000" dirty="0"/>
              <a:t> MD simulation guided different Machine learning models for Predicting the mechanical properties of Ni-Cr based materials</a:t>
            </a:r>
            <a:endParaRPr lang="en-IN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nitw brand logo">
            <a:extLst>
              <a:ext uri="{FF2B5EF4-FFF2-40B4-BE49-F238E27FC236}">
                <a16:creationId xmlns:a16="http://schemas.microsoft.com/office/drawing/2014/main" id="{CEC36317-27FE-3C2B-E5C7-0C35D0FF3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275" y="4799652"/>
            <a:ext cx="6677025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74C51F-BFA1-715A-4951-D4A3A1539224}"/>
              </a:ext>
            </a:extLst>
          </p:cNvPr>
          <p:cNvSpPr txBox="1"/>
          <p:nvPr/>
        </p:nvSpPr>
        <p:spPr>
          <a:xfrm>
            <a:off x="3285569" y="2326505"/>
            <a:ext cx="525509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b="1" dirty="0"/>
              <a:t>Chandu Cherupally</a:t>
            </a:r>
          </a:p>
          <a:p>
            <a:pPr algn="ctr"/>
            <a:r>
              <a:rPr lang="en-IN" sz="2400" b="1" dirty="0"/>
              <a:t>Merugu Pavan Kalyan</a:t>
            </a:r>
          </a:p>
          <a:p>
            <a:pPr algn="ctr"/>
            <a:endParaRPr lang="en-IN" sz="2400" b="1" dirty="0"/>
          </a:p>
          <a:p>
            <a:pPr algn="ctr"/>
            <a:r>
              <a:rPr lang="en-IN" sz="2400" b="1" dirty="0"/>
              <a:t>Department  of Mechanical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B7370F-E6EC-A570-22A9-1F85DF285DE8}"/>
              </a:ext>
            </a:extLst>
          </p:cNvPr>
          <p:cNvSpPr txBox="1"/>
          <p:nvPr/>
        </p:nvSpPr>
        <p:spPr>
          <a:xfrm>
            <a:off x="1983898" y="5983141"/>
            <a:ext cx="7858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>
                <a:solidFill>
                  <a:srgbClr val="691450"/>
                </a:solidFill>
              </a:rPr>
              <a:t>Machine Learning for materials informatics  (MLMI)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36975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DA1AD0-0D38-8DE6-351C-595CE7B30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4264" y="6492875"/>
            <a:ext cx="620843" cy="365125"/>
          </a:xfrm>
        </p:spPr>
        <p:txBody>
          <a:bodyPr/>
          <a:lstStyle/>
          <a:p>
            <a:fld id="{8FBEC28E-4BEC-434E-A174-17C0E8C4B2B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892E66-0975-0065-1CFD-D75CD99D0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70" y="2564013"/>
            <a:ext cx="9254346" cy="35382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51465D-E648-76A5-69E7-450A1441E2AC}"/>
              </a:ext>
            </a:extLst>
          </p:cNvPr>
          <p:cNvSpPr txBox="1"/>
          <p:nvPr/>
        </p:nvSpPr>
        <p:spPr>
          <a:xfrm>
            <a:off x="542078" y="84181"/>
            <a:ext cx="5818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Processed Data with properties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85789C-AD70-DE4B-8147-D217ACA0D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435" y="755779"/>
            <a:ext cx="3877216" cy="17814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63C4C5-2A20-43C6-D193-4C562F799945}"/>
              </a:ext>
            </a:extLst>
          </p:cNvPr>
          <p:cNvSpPr txBox="1"/>
          <p:nvPr/>
        </p:nvSpPr>
        <p:spPr>
          <a:xfrm>
            <a:off x="7352521" y="1791478"/>
            <a:ext cx="308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Joblib files generated after processing data</a:t>
            </a:r>
          </a:p>
        </p:txBody>
      </p:sp>
    </p:spTree>
    <p:extLst>
      <p:ext uri="{BB962C8B-B14F-4D97-AF65-F5344CB8AC3E}">
        <p14:creationId xmlns:p14="http://schemas.microsoft.com/office/powerpoint/2010/main" val="220365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5BB965-2702-F7BC-BA1D-305A460AD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4263" y="6492875"/>
            <a:ext cx="620843" cy="365125"/>
          </a:xfrm>
        </p:spPr>
        <p:txBody>
          <a:bodyPr/>
          <a:lstStyle/>
          <a:p>
            <a:fld id="{8FBEC28E-4BEC-434E-A174-17C0E8C4B2B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8B8109-94B3-B4C1-3A81-43FE0846D2F7}"/>
              </a:ext>
            </a:extLst>
          </p:cNvPr>
          <p:cNvSpPr txBox="1"/>
          <p:nvPr/>
        </p:nvSpPr>
        <p:spPr>
          <a:xfrm>
            <a:off x="542078" y="84181"/>
            <a:ext cx="5818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Models training and Evaluation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3E5265-9C4A-2C09-CD6C-83F0A4E93FAD}"/>
              </a:ext>
            </a:extLst>
          </p:cNvPr>
          <p:cNvSpPr txBox="1"/>
          <p:nvPr/>
        </p:nvSpPr>
        <p:spPr>
          <a:xfrm>
            <a:off x="923731" y="1110343"/>
            <a:ext cx="2388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1. Linear Regression:</a:t>
            </a:r>
          </a:p>
        </p:txBody>
      </p:sp>
      <p:pic>
        <p:nvPicPr>
          <p:cNvPr id="2050" name="Picture 2" descr="Loss Function for Linear Regression; source: geeksforgeeks.org">
            <a:extLst>
              <a:ext uri="{FF2B5EF4-FFF2-40B4-BE49-F238E27FC236}">
                <a16:creationId xmlns:a16="http://schemas.microsoft.com/office/drawing/2014/main" id="{E667D0BD-ED94-C2A1-E37F-3F3EF9FFF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816" y="1897629"/>
            <a:ext cx="30670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gression line, linear regression">
            <a:extLst>
              <a:ext uri="{FF2B5EF4-FFF2-40B4-BE49-F238E27FC236}">
                <a16:creationId xmlns:a16="http://schemas.microsoft.com/office/drawing/2014/main" id="{EE7DF60B-B4CD-75CF-0020-7147631FA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312" y="933142"/>
            <a:ext cx="4738366" cy="257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F66883D-E11A-21A1-B887-E2A07145BE54}"/>
              </a:ext>
            </a:extLst>
          </p:cNvPr>
          <p:cNvSpPr txBox="1"/>
          <p:nvPr/>
        </p:nvSpPr>
        <p:spPr>
          <a:xfrm>
            <a:off x="923731" y="3697772"/>
            <a:ext cx="2388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2. Ridge Regression: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DD828A4-1DD6-6B92-DF8B-EBF65FC5C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516" y="3708061"/>
            <a:ext cx="4571958" cy="2387374"/>
          </a:xfrm>
          <a:prstGeom prst="rect">
            <a:avLst/>
          </a:prstGeom>
        </p:spPr>
      </p:pic>
      <p:pic>
        <p:nvPicPr>
          <p:cNvPr id="2056" name="Picture 8" descr="Figure 20: The cost function for the Elastic Net. It contains L1 and L2 loss. Figure from Author.">
            <a:extLst>
              <a:ext uri="{FF2B5EF4-FFF2-40B4-BE49-F238E27FC236}">
                <a16:creationId xmlns:a16="http://schemas.microsoft.com/office/drawing/2014/main" id="{DB2B4DDB-1A17-17D1-B392-793B1BFC5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731" y="4451660"/>
            <a:ext cx="7143750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6007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E96F74-C19F-860C-C5AF-2FD986157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8949" y="6404420"/>
            <a:ext cx="620843" cy="365125"/>
          </a:xfrm>
        </p:spPr>
        <p:txBody>
          <a:bodyPr/>
          <a:lstStyle/>
          <a:p>
            <a:fld id="{8FBEC28E-4BEC-434E-A174-17C0E8C4B2B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17B3CE-796F-1350-B165-3D1F875BF3AA}"/>
              </a:ext>
            </a:extLst>
          </p:cNvPr>
          <p:cNvSpPr txBox="1"/>
          <p:nvPr/>
        </p:nvSpPr>
        <p:spPr>
          <a:xfrm>
            <a:off x="253300" y="32472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DDCDF5-964A-E2CC-61AC-AA9EE0039F89}"/>
              </a:ext>
            </a:extLst>
          </p:cNvPr>
          <p:cNvSpPr txBox="1"/>
          <p:nvPr/>
        </p:nvSpPr>
        <p:spPr>
          <a:xfrm>
            <a:off x="923731" y="1110343"/>
            <a:ext cx="3666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3. Random Forest Regressor:</a:t>
            </a:r>
          </a:p>
        </p:txBody>
      </p:sp>
      <p:pic>
        <p:nvPicPr>
          <p:cNvPr id="3076" name="Picture 4" descr="Random Forest Regression Sklearn Python">
            <a:extLst>
              <a:ext uri="{FF2B5EF4-FFF2-40B4-BE49-F238E27FC236}">
                <a16:creationId xmlns:a16="http://schemas.microsoft.com/office/drawing/2014/main" id="{D36C4233-2BC7-7609-DCF2-67DB17A64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306" y="830424"/>
            <a:ext cx="4447643" cy="30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3ECC9A-0ADF-F4F6-B898-D8B93E741E7D}"/>
              </a:ext>
            </a:extLst>
          </p:cNvPr>
          <p:cNvSpPr txBox="1"/>
          <p:nvPr/>
        </p:nvSpPr>
        <p:spPr>
          <a:xfrm>
            <a:off x="923730" y="4089919"/>
            <a:ext cx="41427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4. MLP Regressor (Neural Networks):</a:t>
            </a:r>
          </a:p>
        </p:txBody>
      </p:sp>
      <p:pic>
        <p:nvPicPr>
          <p:cNvPr id="3080" name="Picture 8" descr="Sklearn Neural Network MLPRegressor Regression Model">
            <a:extLst>
              <a:ext uri="{FF2B5EF4-FFF2-40B4-BE49-F238E27FC236}">
                <a16:creationId xmlns:a16="http://schemas.microsoft.com/office/drawing/2014/main" id="{F2211DFA-6893-8031-245B-34EC01F79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773" y="4171403"/>
            <a:ext cx="3354529" cy="185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2068028-CF05-EF36-C752-694ED9038BC7}"/>
              </a:ext>
            </a:extLst>
          </p:cNvPr>
          <p:cNvSpPr txBox="1"/>
          <p:nvPr/>
        </p:nvSpPr>
        <p:spPr>
          <a:xfrm>
            <a:off x="542078" y="84181"/>
            <a:ext cx="5818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Models training and Evaluation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E968C8-1DB1-E553-FF0F-1550F0AE8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455" y="1766318"/>
            <a:ext cx="4827338" cy="10338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D91FA9-1AD6-066A-CB38-472B83C75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2939" y="4751383"/>
            <a:ext cx="3582739" cy="102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156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7524B5-88DB-88DF-A640-ADD6BDCF3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5877" y="6404419"/>
            <a:ext cx="620843" cy="365125"/>
          </a:xfrm>
        </p:spPr>
        <p:txBody>
          <a:bodyPr/>
          <a:lstStyle/>
          <a:p>
            <a:fld id="{8FBEC28E-4BEC-434E-A174-17C0E8C4B2B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E4007C-9CF0-CB18-DA42-9A611FDD2516}"/>
              </a:ext>
            </a:extLst>
          </p:cNvPr>
          <p:cNvSpPr txBox="1"/>
          <p:nvPr/>
        </p:nvSpPr>
        <p:spPr>
          <a:xfrm>
            <a:off x="542078" y="84181"/>
            <a:ext cx="5818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ML pipeline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2F8C60E-CED5-ACCF-8F05-5D913A09A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78" y="797961"/>
            <a:ext cx="9824232" cy="5452599"/>
          </a:xfrm>
          <a:prstGeom prst="rect">
            <a:avLst/>
          </a:prstGeom>
        </p:spPr>
      </p:pic>
      <p:pic>
        <p:nvPicPr>
          <p:cNvPr id="4100" name="Picture 4" descr="Ml Ops Machine Operations Ai Management Icon">
            <a:extLst>
              <a:ext uri="{FF2B5EF4-FFF2-40B4-BE49-F238E27FC236}">
                <a16:creationId xmlns:a16="http://schemas.microsoft.com/office/drawing/2014/main" id="{0F4808B6-B026-BDB1-7C56-397AF9A69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6277" y="1583356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5059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B5F2D-4987-C55D-6AC0-B25D0B6FC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CF9E5F-381C-9EAB-A829-6A978AAE2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5877" y="6404419"/>
            <a:ext cx="620843" cy="365125"/>
          </a:xfrm>
        </p:spPr>
        <p:txBody>
          <a:bodyPr/>
          <a:lstStyle/>
          <a:p>
            <a:fld id="{8FBEC28E-4BEC-434E-A174-17C0E8C4B2B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52463E-72E1-F1E3-6CB2-4303A4633D74}"/>
              </a:ext>
            </a:extLst>
          </p:cNvPr>
          <p:cNvSpPr txBox="1"/>
          <p:nvPr/>
        </p:nvSpPr>
        <p:spPr>
          <a:xfrm>
            <a:off x="542078" y="84181"/>
            <a:ext cx="5818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3A15C-F258-3ADA-6DDA-AC90391964B1}"/>
              </a:ext>
            </a:extLst>
          </p:cNvPr>
          <p:cNvSpPr txBox="1"/>
          <p:nvPr/>
        </p:nvSpPr>
        <p:spPr>
          <a:xfrm>
            <a:off x="1010275" y="1212980"/>
            <a:ext cx="6230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Test Root Mean Squared Error (Test RMSE)</a:t>
            </a:r>
            <a:endParaRPr lang="en-IN" sz="24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C2F29DE-7BCF-BC0D-FFEA-3EC99A9B3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013305"/>
              </p:ext>
            </p:extLst>
          </p:nvPr>
        </p:nvGraphicFramePr>
        <p:xfrm>
          <a:off x="1094250" y="1975618"/>
          <a:ext cx="9682608" cy="3939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0652">
                  <a:extLst>
                    <a:ext uri="{9D8B030D-6E8A-4147-A177-3AD203B41FA5}">
                      <a16:colId xmlns:a16="http://schemas.microsoft.com/office/drawing/2014/main" val="3789289122"/>
                    </a:ext>
                  </a:extLst>
                </a:gridCol>
                <a:gridCol w="2420652">
                  <a:extLst>
                    <a:ext uri="{9D8B030D-6E8A-4147-A177-3AD203B41FA5}">
                      <a16:colId xmlns:a16="http://schemas.microsoft.com/office/drawing/2014/main" val="441972840"/>
                    </a:ext>
                  </a:extLst>
                </a:gridCol>
                <a:gridCol w="2420652">
                  <a:extLst>
                    <a:ext uri="{9D8B030D-6E8A-4147-A177-3AD203B41FA5}">
                      <a16:colId xmlns:a16="http://schemas.microsoft.com/office/drawing/2014/main" val="1429015788"/>
                    </a:ext>
                  </a:extLst>
                </a:gridCol>
                <a:gridCol w="2420652">
                  <a:extLst>
                    <a:ext uri="{9D8B030D-6E8A-4147-A177-3AD203B41FA5}">
                      <a16:colId xmlns:a16="http://schemas.microsoft.com/office/drawing/2014/main" val="995874139"/>
                    </a:ext>
                  </a:extLst>
                </a:gridCol>
              </a:tblGrid>
              <a:tr h="996321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Model</a:t>
                      </a:r>
                      <a:endParaRPr lang="en-IN" sz="20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Young's Modulus (Test RMSE)</a:t>
                      </a:r>
                      <a:endParaRPr lang="en-IN" sz="20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Yield Strength </a:t>
                      </a:r>
                    </a:p>
                    <a:p>
                      <a:pPr algn="ctr" rtl="0">
                        <a:buNone/>
                      </a:pPr>
                      <a:r>
                        <a:rPr lang="en-IN" sz="20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(Test RMSE)</a:t>
                      </a:r>
                      <a:endParaRPr lang="en-IN" sz="20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UTS </a:t>
                      </a:r>
                    </a:p>
                    <a:p>
                      <a:pPr algn="ctr" rtl="0">
                        <a:buNone/>
                      </a:pPr>
                      <a:r>
                        <a:rPr lang="en-IN" sz="20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(Test RMSE)</a:t>
                      </a:r>
                      <a:endParaRPr lang="en-IN" sz="20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1283832386"/>
                  </a:ext>
                </a:extLst>
              </a:tr>
              <a:tr h="588734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Linear Regression</a:t>
                      </a:r>
                      <a:endParaRPr lang="en-IN" sz="20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1.15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0.035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0.028</a:t>
                      </a: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1318598353"/>
                  </a:ext>
                </a:extLst>
              </a:tr>
              <a:tr h="588734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Ridge Regression</a:t>
                      </a:r>
                      <a:endParaRPr lang="en-IN" sz="20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1.05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0.029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0.015</a:t>
                      </a:r>
                      <a:endParaRPr lang="en-IN" sz="20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329522996"/>
                  </a:ext>
                </a:extLst>
              </a:tr>
              <a:tr h="588734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Random Forest</a:t>
                      </a:r>
                      <a:endParaRPr lang="en-IN" sz="20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0.75</a:t>
                      </a:r>
                      <a:endParaRPr lang="en-IN" sz="20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0.021</a:t>
                      </a:r>
                      <a:endParaRPr lang="en-IN" sz="20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0.020</a:t>
                      </a: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1473245606"/>
                  </a:ext>
                </a:extLst>
              </a:tr>
              <a:tr h="588734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Neural Network</a:t>
                      </a:r>
                      <a:endParaRPr lang="en-IN" sz="20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1.60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0.045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0.040</a:t>
                      </a: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313052731"/>
                  </a:ext>
                </a:extLst>
              </a:tr>
              <a:tr h="588734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Best Per Property</a:t>
                      </a:r>
                      <a:endParaRPr lang="en-IN" sz="20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Random Forest</a:t>
                      </a:r>
                      <a:endParaRPr lang="en-IN" sz="20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Random Forest</a:t>
                      </a:r>
                      <a:endParaRPr lang="en-IN" sz="20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Ridge Regression</a:t>
                      </a:r>
                      <a:endParaRPr lang="en-IN" sz="20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1331852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0511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D9E30-DBFF-4E22-D882-D890B6396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6050AA-E8B3-2E4C-8BA9-D54827396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5877" y="6404419"/>
            <a:ext cx="620843" cy="365125"/>
          </a:xfrm>
        </p:spPr>
        <p:txBody>
          <a:bodyPr/>
          <a:lstStyle/>
          <a:p>
            <a:fld id="{8FBEC28E-4BEC-434E-A174-17C0E8C4B2B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22F6B0-5D02-C90E-6F32-D1A9EB7E092B}"/>
              </a:ext>
            </a:extLst>
          </p:cNvPr>
          <p:cNvSpPr txBox="1"/>
          <p:nvPr/>
        </p:nvSpPr>
        <p:spPr>
          <a:xfrm>
            <a:off x="542078" y="84181"/>
            <a:ext cx="5818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1352B8-31F2-32B9-A254-A73C08A5FBD8}"/>
              </a:ext>
            </a:extLst>
          </p:cNvPr>
          <p:cNvSpPr txBox="1"/>
          <p:nvPr/>
        </p:nvSpPr>
        <p:spPr>
          <a:xfrm>
            <a:off x="1010275" y="1212980"/>
            <a:ext cx="6230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2. Test R –Squared (Test R^2)</a:t>
            </a:r>
            <a:endParaRPr lang="en-IN" sz="24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D9F4E47-F20A-C3A7-C4D1-4BEB6BA8C8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384698"/>
              </p:ext>
            </p:extLst>
          </p:nvPr>
        </p:nvGraphicFramePr>
        <p:xfrm>
          <a:off x="1010275" y="1922513"/>
          <a:ext cx="9993628" cy="39703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8407">
                  <a:extLst>
                    <a:ext uri="{9D8B030D-6E8A-4147-A177-3AD203B41FA5}">
                      <a16:colId xmlns:a16="http://schemas.microsoft.com/office/drawing/2014/main" val="1141461799"/>
                    </a:ext>
                  </a:extLst>
                </a:gridCol>
                <a:gridCol w="2498407">
                  <a:extLst>
                    <a:ext uri="{9D8B030D-6E8A-4147-A177-3AD203B41FA5}">
                      <a16:colId xmlns:a16="http://schemas.microsoft.com/office/drawing/2014/main" val="1467072896"/>
                    </a:ext>
                  </a:extLst>
                </a:gridCol>
                <a:gridCol w="2498407">
                  <a:extLst>
                    <a:ext uri="{9D8B030D-6E8A-4147-A177-3AD203B41FA5}">
                      <a16:colId xmlns:a16="http://schemas.microsoft.com/office/drawing/2014/main" val="1620086812"/>
                    </a:ext>
                  </a:extLst>
                </a:gridCol>
                <a:gridCol w="2498407">
                  <a:extLst>
                    <a:ext uri="{9D8B030D-6E8A-4147-A177-3AD203B41FA5}">
                      <a16:colId xmlns:a16="http://schemas.microsoft.com/office/drawing/2014/main" val="1837997787"/>
                    </a:ext>
                  </a:extLst>
                </a:gridCol>
              </a:tblGrid>
              <a:tr h="1004003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Model</a:t>
                      </a:r>
                      <a:endParaRPr lang="en-IN" sz="20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Young's Modulus (Test R²)</a:t>
                      </a:r>
                      <a:endParaRPr lang="en-IN" sz="20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Yield Strength </a:t>
                      </a:r>
                    </a:p>
                    <a:p>
                      <a:pPr algn="ctr" rtl="0">
                        <a:buNone/>
                      </a:pPr>
                      <a:r>
                        <a:rPr lang="en-IN" sz="20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(Test R²)</a:t>
                      </a:r>
                      <a:endParaRPr lang="en-IN" sz="20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UTS</a:t>
                      </a:r>
                    </a:p>
                    <a:p>
                      <a:pPr algn="ctr" rtl="0">
                        <a:buNone/>
                      </a:pPr>
                      <a:r>
                        <a:rPr lang="en-IN" sz="20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(Test R²)</a:t>
                      </a:r>
                      <a:endParaRPr lang="en-IN" sz="20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3861934330"/>
                  </a:ext>
                </a:extLst>
              </a:tr>
              <a:tr h="593274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Linear Regression</a:t>
                      </a:r>
                      <a:endParaRPr lang="en-IN" sz="20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0.825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0.790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0.810</a:t>
                      </a: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2710105372"/>
                  </a:ext>
                </a:extLst>
              </a:tr>
              <a:tr h="593274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Ridge Regression</a:t>
                      </a:r>
                      <a:endParaRPr lang="en-IN" sz="20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0.850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0.880</a:t>
                      </a:r>
                      <a:endParaRPr lang="en-IN" sz="20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0.950</a:t>
                      </a:r>
                      <a:endParaRPr lang="en-IN" sz="20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3346715424"/>
                  </a:ext>
                </a:extLst>
              </a:tr>
              <a:tr h="593274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Random Forest</a:t>
                      </a:r>
                      <a:endParaRPr lang="en-IN" sz="20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0.920</a:t>
                      </a:r>
                      <a:endParaRPr lang="en-IN" sz="20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0.935</a:t>
                      </a:r>
                      <a:endParaRPr lang="en-IN" sz="20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0.930</a:t>
                      </a: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2702850367"/>
                  </a:ext>
                </a:extLst>
              </a:tr>
              <a:tr h="593274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Neural Network</a:t>
                      </a:r>
                      <a:endParaRPr lang="en-IN" sz="20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0.750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0.720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0.680</a:t>
                      </a: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576417465"/>
                  </a:ext>
                </a:extLst>
              </a:tr>
              <a:tr h="593274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Best Per Property</a:t>
                      </a:r>
                      <a:endParaRPr lang="en-IN" sz="20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Random Forest</a:t>
                      </a:r>
                      <a:endParaRPr lang="en-IN" sz="20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Random Forest</a:t>
                      </a:r>
                      <a:endParaRPr lang="en-IN" sz="20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Ridge Regression</a:t>
                      </a:r>
                      <a:endParaRPr lang="en-IN" sz="20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1149193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7375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53BEA-A820-B27A-0B20-3BCBA223C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FA2CAD-B7F9-649C-C340-5ECE06C4B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5877" y="6404419"/>
            <a:ext cx="620843" cy="365125"/>
          </a:xfrm>
        </p:spPr>
        <p:txBody>
          <a:bodyPr/>
          <a:lstStyle/>
          <a:p>
            <a:fld id="{8FBEC28E-4BEC-434E-A174-17C0E8C4B2B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644424-9CA6-E870-EF76-89D74F36AAF2}"/>
              </a:ext>
            </a:extLst>
          </p:cNvPr>
          <p:cNvSpPr txBox="1"/>
          <p:nvPr/>
        </p:nvSpPr>
        <p:spPr>
          <a:xfrm>
            <a:off x="542078" y="84181"/>
            <a:ext cx="5818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Plot Results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59995D-CD0F-96FE-2EF3-2F1846BCC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756" y="803211"/>
            <a:ext cx="5438191" cy="543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37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EE00D-9A7F-6661-A734-493A83E37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C09DF6-95EF-3E0D-05F5-B9EA26126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5877" y="6404419"/>
            <a:ext cx="620843" cy="365125"/>
          </a:xfrm>
        </p:spPr>
        <p:txBody>
          <a:bodyPr/>
          <a:lstStyle/>
          <a:p>
            <a:fld id="{8FBEC28E-4BEC-434E-A174-17C0E8C4B2B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F432C8-104D-C9FC-0B7C-3B89F6AE0263}"/>
              </a:ext>
            </a:extLst>
          </p:cNvPr>
          <p:cNvSpPr txBox="1"/>
          <p:nvPr/>
        </p:nvSpPr>
        <p:spPr>
          <a:xfrm>
            <a:off x="542078" y="84181"/>
            <a:ext cx="5818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Plot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5BC07E-2F91-B434-A5F8-56D7E581C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423" y="826537"/>
            <a:ext cx="5391539" cy="539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03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F9A90-B6E8-23DB-CE79-0907A32F2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5F7BEC-BD32-E317-D124-1DFD0835F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5877" y="6404419"/>
            <a:ext cx="620843" cy="365125"/>
          </a:xfrm>
        </p:spPr>
        <p:txBody>
          <a:bodyPr/>
          <a:lstStyle/>
          <a:p>
            <a:fld id="{8FBEC28E-4BEC-434E-A174-17C0E8C4B2B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A8A296-CF4D-AA53-AB4A-2999D73FC48D}"/>
              </a:ext>
            </a:extLst>
          </p:cNvPr>
          <p:cNvSpPr txBox="1"/>
          <p:nvPr/>
        </p:nvSpPr>
        <p:spPr>
          <a:xfrm>
            <a:off x="542078" y="84181"/>
            <a:ext cx="5818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Plot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5EDF0B-4DCC-D7BF-6924-295D98928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906" y="790254"/>
            <a:ext cx="5498579" cy="549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201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10AB-82AA-EF3B-C179-59E85EDC7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E730CE-245D-DE26-C2FA-E898E1B17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5877" y="6404419"/>
            <a:ext cx="620843" cy="365125"/>
          </a:xfrm>
        </p:spPr>
        <p:txBody>
          <a:bodyPr/>
          <a:lstStyle/>
          <a:p>
            <a:fld id="{8FBEC28E-4BEC-434E-A174-17C0E8C4B2B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E6970F-1D68-5EB7-20C4-ED10E44EC475}"/>
              </a:ext>
            </a:extLst>
          </p:cNvPr>
          <p:cNvSpPr txBox="1"/>
          <p:nvPr/>
        </p:nvSpPr>
        <p:spPr>
          <a:xfrm>
            <a:off x="542078" y="84181"/>
            <a:ext cx="5818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Plot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52E7CF-6BB0-80F5-44C0-ABB9D8E40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473" y="774441"/>
            <a:ext cx="5533053" cy="553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676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16DDD402-59C9-A163-52AC-E0E33896BDC2}"/>
              </a:ext>
            </a:extLst>
          </p:cNvPr>
          <p:cNvSpPr txBox="1">
            <a:spLocks/>
          </p:cNvSpPr>
          <p:nvPr/>
        </p:nvSpPr>
        <p:spPr>
          <a:xfrm>
            <a:off x="11828460" y="6447367"/>
            <a:ext cx="336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24766C8-FE37-C242-AED9-A550D3C7D878}" type="slidenum">
              <a:rPr lang="en-US" sz="1800" b="1" smtClean="0">
                <a:solidFill>
                  <a:srgbClr val="691450"/>
                </a:solidFill>
              </a:rPr>
              <a:pPr algn="ctr"/>
              <a:t>2</a:t>
            </a:fld>
            <a:endParaRPr lang="en-US" sz="1800" b="1" dirty="0">
              <a:solidFill>
                <a:srgbClr val="691450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DD26106-E703-E0E5-B77D-4BACD4ECD0A5}"/>
              </a:ext>
            </a:extLst>
          </p:cNvPr>
          <p:cNvCxnSpPr>
            <a:cxnSpLocks/>
          </p:cNvCxnSpPr>
          <p:nvPr/>
        </p:nvCxnSpPr>
        <p:spPr>
          <a:xfrm>
            <a:off x="-11077" y="6409475"/>
            <a:ext cx="12203077" cy="0"/>
          </a:xfrm>
          <a:prstGeom prst="line">
            <a:avLst/>
          </a:prstGeom>
          <a:ln w="38100">
            <a:solidFill>
              <a:srgbClr val="6914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8">
            <a:extLst>
              <a:ext uri="{FF2B5EF4-FFF2-40B4-BE49-F238E27FC236}">
                <a16:creationId xmlns:a16="http://schemas.microsoft.com/office/drawing/2014/main" id="{CECF94C6-4AF3-2D23-26BC-CFAF2C26FD1A}"/>
              </a:ext>
            </a:extLst>
          </p:cNvPr>
          <p:cNvSpPr/>
          <p:nvPr/>
        </p:nvSpPr>
        <p:spPr>
          <a:xfrm>
            <a:off x="139959" y="335880"/>
            <a:ext cx="2769445" cy="923330"/>
          </a:xfrm>
          <a:custGeom>
            <a:avLst/>
            <a:gdLst>
              <a:gd name="connsiteX0" fmla="*/ 0 w 4070290"/>
              <a:gd name="connsiteY0" fmla="*/ 0 h 1200329"/>
              <a:gd name="connsiteX1" fmla="*/ 4070290 w 4070290"/>
              <a:gd name="connsiteY1" fmla="*/ 0 h 1200329"/>
              <a:gd name="connsiteX2" fmla="*/ 4070290 w 4070290"/>
              <a:gd name="connsiteY2" fmla="*/ 1200329 h 1200329"/>
              <a:gd name="connsiteX3" fmla="*/ 0 w 4070290"/>
              <a:gd name="connsiteY3" fmla="*/ 1200329 h 1200329"/>
              <a:gd name="connsiteX4" fmla="*/ 0 w 4070290"/>
              <a:gd name="connsiteY4" fmla="*/ 0 h 1200329"/>
              <a:gd name="connsiteX0" fmla="*/ 13647 w 4083937"/>
              <a:gd name="connsiteY0" fmla="*/ 0 h 1200329"/>
              <a:gd name="connsiteX1" fmla="*/ 4083937 w 4083937"/>
              <a:gd name="connsiteY1" fmla="*/ 0 h 1200329"/>
              <a:gd name="connsiteX2" fmla="*/ 4083937 w 4083937"/>
              <a:gd name="connsiteY2" fmla="*/ 1200329 h 1200329"/>
              <a:gd name="connsiteX3" fmla="*/ 0 w 4083937"/>
              <a:gd name="connsiteY3" fmla="*/ 954670 h 1200329"/>
              <a:gd name="connsiteX4" fmla="*/ 13647 w 4083937"/>
              <a:gd name="connsiteY4" fmla="*/ 0 h 1200329"/>
              <a:gd name="connsiteX0" fmla="*/ 13647 w 4097585"/>
              <a:gd name="connsiteY0" fmla="*/ 0 h 954670"/>
              <a:gd name="connsiteX1" fmla="*/ 4083937 w 4097585"/>
              <a:gd name="connsiteY1" fmla="*/ 0 h 954670"/>
              <a:gd name="connsiteX2" fmla="*/ 4097585 w 4097585"/>
              <a:gd name="connsiteY2" fmla="*/ 941021 h 954670"/>
              <a:gd name="connsiteX3" fmla="*/ 0 w 4097585"/>
              <a:gd name="connsiteY3" fmla="*/ 954670 h 954670"/>
              <a:gd name="connsiteX4" fmla="*/ 13647 w 4097585"/>
              <a:gd name="connsiteY4" fmla="*/ 0 h 954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7585" h="954670">
                <a:moveTo>
                  <a:pt x="13647" y="0"/>
                </a:moveTo>
                <a:lnTo>
                  <a:pt x="4083937" y="0"/>
                </a:lnTo>
                <a:lnTo>
                  <a:pt x="4097585" y="941021"/>
                </a:lnTo>
                <a:lnTo>
                  <a:pt x="0" y="954670"/>
                </a:lnTo>
                <a:lnTo>
                  <a:pt x="13647" y="0"/>
                </a:lnTo>
                <a:close/>
              </a:path>
            </a:pathLst>
          </a:cu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 </a:t>
            </a:r>
            <a:endParaRPr lang="en-US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360DAC-EED4-ED5D-B161-8FC19CEA4D94}"/>
              </a:ext>
            </a:extLst>
          </p:cNvPr>
          <p:cNvSpPr/>
          <p:nvPr/>
        </p:nvSpPr>
        <p:spPr>
          <a:xfrm>
            <a:off x="0" y="1"/>
            <a:ext cx="12192000" cy="233242"/>
          </a:xfrm>
          <a:prstGeom prst="rect">
            <a:avLst/>
          </a:prstGeom>
          <a:solidFill>
            <a:srgbClr val="691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C6530A-3F5D-065A-EAA4-AEF372F00C91}"/>
              </a:ext>
            </a:extLst>
          </p:cNvPr>
          <p:cNvSpPr txBox="1"/>
          <p:nvPr/>
        </p:nvSpPr>
        <p:spPr>
          <a:xfrm>
            <a:off x="1156996" y="1259210"/>
            <a:ext cx="897604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Computational Expense</a:t>
            </a:r>
            <a:r>
              <a:rPr lang="en-US" sz="2000" dirty="0"/>
              <a:t>: MD simulations demand huge computational resources, often taking thousands of CPU hours to model complex alloy systems.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Slow Turnaround Time: </a:t>
            </a:r>
            <a:r>
              <a:rPr lang="en-US" sz="2000" dirty="0"/>
              <a:t>Exploring a wide range of alloy compositions is impractical using traditional, serial MD runs — making large-scale screening very slow.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Properties Extraction Challenge:</a:t>
            </a:r>
            <a:r>
              <a:rPr lang="en-US" sz="2000" dirty="0"/>
              <a:t> MD provides complex atomic data, but the goal is the macro-scale mechanical properties, which require heavy post-processing to obtain.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Why ML?:</a:t>
            </a:r>
            <a:r>
              <a:rPr lang="en-US" sz="2000" dirty="0"/>
              <a:t> ML can learn from past simulation data and quickly capture non-linear relationships between composition, process conditions,  and material properties — enabling </a:t>
            </a:r>
            <a:r>
              <a:rPr lang="en-US" sz="2000" b="1" i="1" dirty="0"/>
              <a:t>faster predictions</a:t>
            </a:r>
            <a:r>
              <a:rPr lang="en-US" sz="2000" i="1" dirty="0"/>
              <a:t> </a:t>
            </a:r>
            <a:r>
              <a:rPr lang="en-US" sz="2000" dirty="0"/>
              <a:t>and </a:t>
            </a:r>
            <a:r>
              <a:rPr lang="en-US" sz="2000" b="1" i="1" dirty="0"/>
              <a:t>accelerating the materials discovery process</a:t>
            </a:r>
            <a:r>
              <a:rPr lang="en-US" sz="2000" i="1" dirty="0"/>
              <a:t>.</a:t>
            </a:r>
            <a:endParaRPr lang="en-IN" sz="2000" i="1" dirty="0"/>
          </a:p>
        </p:txBody>
      </p:sp>
    </p:spTree>
    <p:extLst>
      <p:ext uri="{BB962C8B-B14F-4D97-AF65-F5344CB8AC3E}">
        <p14:creationId xmlns:p14="http://schemas.microsoft.com/office/powerpoint/2010/main" val="100929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F56FD-4BB2-BBB9-CE6F-5706F57ED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B19113-7EBD-FD8E-EF72-671DDC308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5877" y="6404419"/>
            <a:ext cx="620843" cy="365125"/>
          </a:xfrm>
        </p:spPr>
        <p:txBody>
          <a:bodyPr/>
          <a:lstStyle/>
          <a:p>
            <a:fld id="{8FBEC28E-4BEC-434E-A174-17C0E8C4B2B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43447F-54D7-89CA-98C9-70076B856AED}"/>
              </a:ext>
            </a:extLst>
          </p:cNvPr>
          <p:cNvSpPr txBox="1"/>
          <p:nvPr/>
        </p:nvSpPr>
        <p:spPr>
          <a:xfrm>
            <a:off x="542078" y="84181"/>
            <a:ext cx="5818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Plot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66C4C7-AB67-51C3-BF8D-54B1EEDF7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774" y="801410"/>
            <a:ext cx="5466452" cy="546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62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DF4B7-83B4-62B1-0104-C5F721340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6DBCD9-8976-5E8F-3A6B-8330C1952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5877" y="6404419"/>
            <a:ext cx="620843" cy="365125"/>
          </a:xfrm>
        </p:spPr>
        <p:txBody>
          <a:bodyPr/>
          <a:lstStyle/>
          <a:p>
            <a:fld id="{8FBEC28E-4BEC-434E-A174-17C0E8C4B2B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DDF955-FC1B-4410-A9DA-5BB33A3CC174}"/>
              </a:ext>
            </a:extLst>
          </p:cNvPr>
          <p:cNvSpPr txBox="1"/>
          <p:nvPr/>
        </p:nvSpPr>
        <p:spPr>
          <a:xfrm>
            <a:off x="542078" y="84181"/>
            <a:ext cx="5818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Plot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6C320A-DA25-D40B-A233-516DB8983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343" y="794745"/>
            <a:ext cx="5504494" cy="550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65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E5B98-E186-F21B-C4F6-7B7743B32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D5B74-6D8B-22B5-BAA1-5A608DC1A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5877" y="6404419"/>
            <a:ext cx="620843" cy="365125"/>
          </a:xfrm>
        </p:spPr>
        <p:txBody>
          <a:bodyPr/>
          <a:lstStyle/>
          <a:p>
            <a:fld id="{8FBEC28E-4BEC-434E-A174-17C0E8C4B2B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B194F2-B6FC-6E0B-BB18-223B86B035AF}"/>
              </a:ext>
            </a:extLst>
          </p:cNvPr>
          <p:cNvSpPr txBox="1"/>
          <p:nvPr/>
        </p:nvSpPr>
        <p:spPr>
          <a:xfrm>
            <a:off x="542078" y="84181"/>
            <a:ext cx="5818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Plot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2768DE-506C-F980-1BF5-73A23B23E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475" y="751115"/>
            <a:ext cx="5547050" cy="554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939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25506-6B09-5157-BD9B-61519F5CB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E8608B-D47C-864D-0705-0E3F2BF64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5877" y="6404419"/>
            <a:ext cx="620843" cy="365125"/>
          </a:xfrm>
        </p:spPr>
        <p:txBody>
          <a:bodyPr/>
          <a:lstStyle/>
          <a:p>
            <a:fld id="{8FBEC28E-4BEC-434E-A174-17C0E8C4B2B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F62713-16F6-94E6-13FE-52397E00C8B6}"/>
              </a:ext>
            </a:extLst>
          </p:cNvPr>
          <p:cNvSpPr txBox="1"/>
          <p:nvPr/>
        </p:nvSpPr>
        <p:spPr>
          <a:xfrm>
            <a:off x="542078" y="84181"/>
            <a:ext cx="5818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Plot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AF3CC2-791D-8F63-CE0A-4E3369A8A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461" y="811763"/>
            <a:ext cx="5449078" cy="544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015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4BF29-CE66-115D-4ECD-A64796027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199E52-8F53-FC6A-A6C7-63F1EAEED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5877" y="6404419"/>
            <a:ext cx="620843" cy="365125"/>
          </a:xfrm>
        </p:spPr>
        <p:txBody>
          <a:bodyPr/>
          <a:lstStyle/>
          <a:p>
            <a:fld id="{8FBEC28E-4BEC-434E-A174-17C0E8C4B2B2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4C8211-9328-4456-B99B-1D4B50CE6952}"/>
              </a:ext>
            </a:extLst>
          </p:cNvPr>
          <p:cNvSpPr txBox="1"/>
          <p:nvPr/>
        </p:nvSpPr>
        <p:spPr>
          <a:xfrm>
            <a:off x="542078" y="84181"/>
            <a:ext cx="5818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Plot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1B6F00-D280-C93C-9456-FB93F44F1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870" y="870989"/>
            <a:ext cx="5339958" cy="533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65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C0356-701C-EDD8-4B18-6540E4E93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81E3AC-A4D6-6544-81A4-752BC22D2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5877" y="6404419"/>
            <a:ext cx="620843" cy="365125"/>
          </a:xfrm>
        </p:spPr>
        <p:txBody>
          <a:bodyPr/>
          <a:lstStyle/>
          <a:p>
            <a:fld id="{8FBEC28E-4BEC-434E-A174-17C0E8C4B2B2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22953D-E0CB-19E5-E0A3-45A615B35888}"/>
              </a:ext>
            </a:extLst>
          </p:cNvPr>
          <p:cNvSpPr txBox="1"/>
          <p:nvPr/>
        </p:nvSpPr>
        <p:spPr>
          <a:xfrm>
            <a:off x="542078" y="84181"/>
            <a:ext cx="5818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Plot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FC5BFE-73CA-4AF4-92DF-35DE34A9A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561" y="880265"/>
            <a:ext cx="5380576" cy="538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264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94D73-8F5A-3034-C5D9-4F56A3EA4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A222ED-4BF4-CD66-6064-EF72B1B36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5877" y="6404419"/>
            <a:ext cx="620843" cy="365125"/>
          </a:xfrm>
        </p:spPr>
        <p:txBody>
          <a:bodyPr/>
          <a:lstStyle/>
          <a:p>
            <a:fld id="{8FBEC28E-4BEC-434E-A174-17C0E8C4B2B2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492094-9E48-A369-70DB-26BA9AB29979}"/>
              </a:ext>
            </a:extLst>
          </p:cNvPr>
          <p:cNvSpPr txBox="1"/>
          <p:nvPr/>
        </p:nvSpPr>
        <p:spPr>
          <a:xfrm>
            <a:off x="542078" y="84181"/>
            <a:ext cx="5818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Plot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17E693-6C98-015C-EC6B-E3EC5ED90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690" y="872515"/>
            <a:ext cx="5416318" cy="541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734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A5E164-C8CD-8B66-F64C-07182B17D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CC6B1B-0FB3-5A97-6B13-0375CDA39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5877" y="6404419"/>
            <a:ext cx="620843" cy="365125"/>
          </a:xfrm>
        </p:spPr>
        <p:txBody>
          <a:bodyPr/>
          <a:lstStyle/>
          <a:p>
            <a:fld id="{8FBEC28E-4BEC-434E-A174-17C0E8C4B2B2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33DDE0-5929-21EE-F8E4-1F1EE06E297A}"/>
              </a:ext>
            </a:extLst>
          </p:cNvPr>
          <p:cNvSpPr txBox="1"/>
          <p:nvPr/>
        </p:nvSpPr>
        <p:spPr>
          <a:xfrm>
            <a:off x="542078" y="84181"/>
            <a:ext cx="5818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Plot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0DFA1-0815-1744-038E-D2E4C1C07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306" y="821094"/>
            <a:ext cx="5421086" cy="542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85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3A853-116B-4E61-F9F5-2309E4C84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CB7FF6-1A36-8706-B50C-CED1A90E7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5877" y="6404419"/>
            <a:ext cx="620843" cy="365125"/>
          </a:xfrm>
        </p:spPr>
        <p:txBody>
          <a:bodyPr/>
          <a:lstStyle/>
          <a:p>
            <a:fld id="{8FBEC28E-4BEC-434E-A174-17C0E8C4B2B2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03E601-05B3-0BC7-F763-0383DDC54AC6}"/>
              </a:ext>
            </a:extLst>
          </p:cNvPr>
          <p:cNvSpPr txBox="1"/>
          <p:nvPr/>
        </p:nvSpPr>
        <p:spPr>
          <a:xfrm>
            <a:off x="542078" y="84181"/>
            <a:ext cx="5818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Model Performances evaluations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74BCD8F-9BE6-197F-2A4A-A4CAD5E383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494467"/>
              </p:ext>
            </p:extLst>
          </p:nvPr>
        </p:nvGraphicFramePr>
        <p:xfrm>
          <a:off x="279918" y="1046238"/>
          <a:ext cx="11765900" cy="5178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3180">
                  <a:extLst>
                    <a:ext uri="{9D8B030D-6E8A-4147-A177-3AD203B41FA5}">
                      <a16:colId xmlns:a16="http://schemas.microsoft.com/office/drawing/2014/main" val="278090995"/>
                    </a:ext>
                  </a:extLst>
                </a:gridCol>
                <a:gridCol w="2353180">
                  <a:extLst>
                    <a:ext uri="{9D8B030D-6E8A-4147-A177-3AD203B41FA5}">
                      <a16:colId xmlns:a16="http://schemas.microsoft.com/office/drawing/2014/main" val="143312192"/>
                    </a:ext>
                  </a:extLst>
                </a:gridCol>
                <a:gridCol w="2353180">
                  <a:extLst>
                    <a:ext uri="{9D8B030D-6E8A-4147-A177-3AD203B41FA5}">
                      <a16:colId xmlns:a16="http://schemas.microsoft.com/office/drawing/2014/main" val="1889299520"/>
                    </a:ext>
                  </a:extLst>
                </a:gridCol>
                <a:gridCol w="2353180">
                  <a:extLst>
                    <a:ext uri="{9D8B030D-6E8A-4147-A177-3AD203B41FA5}">
                      <a16:colId xmlns:a16="http://schemas.microsoft.com/office/drawing/2014/main" val="4105254564"/>
                    </a:ext>
                  </a:extLst>
                </a:gridCol>
                <a:gridCol w="2353180">
                  <a:extLst>
                    <a:ext uri="{9D8B030D-6E8A-4147-A177-3AD203B41FA5}">
                      <a16:colId xmlns:a16="http://schemas.microsoft.com/office/drawing/2014/main" val="459712179"/>
                    </a:ext>
                  </a:extLst>
                </a:gridCol>
              </a:tblGrid>
              <a:tr h="1035456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Model</a:t>
                      </a:r>
                      <a:endParaRPr lang="en-IN" sz="20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Young's Modulus</a:t>
                      </a:r>
                      <a:endParaRPr lang="en-IN" sz="20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Yield Strength</a:t>
                      </a:r>
                      <a:endParaRPr lang="en-IN" sz="20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UTS</a:t>
                      </a:r>
                      <a:endParaRPr lang="en-IN" sz="20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Overall Performance Summary</a:t>
                      </a:r>
                      <a:endParaRPr lang="en-IN" sz="20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2455276279"/>
                  </a:ext>
                </a:extLst>
              </a:tr>
              <a:tr h="1035456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Random Forest Regressor</a:t>
                      </a:r>
                      <a:endParaRPr lang="en-IN" sz="20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20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Best R^2.</a:t>
                      </a:r>
                      <a:r>
                        <a:rPr lang="en-IN" sz="20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Slight overfitting.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0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Best R^2.</a:t>
                      </a:r>
                      <a:r>
                        <a:rPr lang="en-US" sz="20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Low error.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20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Very high accuracy.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0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Highest predictive accuracy (Best for non-linearity).</a:t>
                      </a:r>
                      <a:endParaRPr lang="en-US" sz="20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33956958"/>
                  </a:ext>
                </a:extLst>
              </a:tr>
              <a:tr h="1035456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Ridge Regression</a:t>
                      </a:r>
                      <a:endParaRPr lang="en-IN" sz="20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0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Very stable fit; minimal gap.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20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Very stable; high accuracy.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0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Best R^2 / Lowest RMSE.</a:t>
                      </a:r>
                      <a:endParaRPr lang="en-US" sz="20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0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Most robust and stable generalizer.</a:t>
                      </a:r>
                      <a:endParaRPr lang="en-US" sz="20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2728675534"/>
                  </a:ext>
                </a:extLst>
              </a:tr>
              <a:tr h="1035456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Linear Regression (OLS)</a:t>
                      </a:r>
                      <a:endParaRPr lang="en-IN" sz="20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20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Good baseline; low gap.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20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Solid, reliable accuracy.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20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Good baseline fit.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20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Reliable linear performance.</a:t>
                      </a:r>
                      <a:endParaRPr lang="en-IN" sz="20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4200943619"/>
                  </a:ext>
                </a:extLst>
              </a:tr>
              <a:tr h="1035456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Neural Network (MLP)</a:t>
                      </a:r>
                      <a:endParaRPr lang="en-IN" sz="20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20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Lowest Test $R^2$.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20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Weakest performance.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20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Acceptable, but complex.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20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Acceptable, but requires tuning.</a:t>
                      </a:r>
                      <a:endParaRPr lang="en-IN" sz="20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1698500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1529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CA135-D18D-95DD-F70E-B86389C3E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AFA347-5F63-8280-F914-739EDBCF0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5877" y="6404419"/>
            <a:ext cx="620843" cy="365125"/>
          </a:xfrm>
        </p:spPr>
        <p:txBody>
          <a:bodyPr/>
          <a:lstStyle/>
          <a:p>
            <a:fld id="{8FBEC28E-4BEC-434E-A174-17C0E8C4B2B2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52B34F-29F4-69CA-07D6-E453A127BB1F}"/>
              </a:ext>
            </a:extLst>
          </p:cNvPr>
          <p:cNvSpPr txBox="1"/>
          <p:nvPr/>
        </p:nvSpPr>
        <p:spPr>
          <a:xfrm>
            <a:off x="542078" y="84181"/>
            <a:ext cx="5818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Models Validations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FDE13C3-BCCD-B165-F4A0-33E55B930B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945462"/>
              </p:ext>
            </p:extLst>
          </p:nvPr>
        </p:nvGraphicFramePr>
        <p:xfrm>
          <a:off x="838200" y="2602930"/>
          <a:ext cx="10515600" cy="158496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394501961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02881914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3817623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9078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US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0606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US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969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US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US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656548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615A21F-251D-2CAB-B3B1-1B836A5693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531251"/>
              </p:ext>
            </p:extLst>
          </p:nvPr>
        </p:nvGraphicFramePr>
        <p:xfrm>
          <a:off x="270591" y="867747"/>
          <a:ext cx="11402004" cy="5300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0668">
                  <a:extLst>
                    <a:ext uri="{9D8B030D-6E8A-4147-A177-3AD203B41FA5}">
                      <a16:colId xmlns:a16="http://schemas.microsoft.com/office/drawing/2014/main" val="2902586564"/>
                    </a:ext>
                  </a:extLst>
                </a:gridCol>
                <a:gridCol w="3800668">
                  <a:extLst>
                    <a:ext uri="{9D8B030D-6E8A-4147-A177-3AD203B41FA5}">
                      <a16:colId xmlns:a16="http://schemas.microsoft.com/office/drawing/2014/main" val="3137302830"/>
                    </a:ext>
                  </a:extLst>
                </a:gridCol>
                <a:gridCol w="3800668">
                  <a:extLst>
                    <a:ext uri="{9D8B030D-6E8A-4147-A177-3AD203B41FA5}">
                      <a16:colId xmlns:a16="http://schemas.microsoft.com/office/drawing/2014/main" val="1464160523"/>
                    </a:ext>
                  </a:extLst>
                </a:gridCol>
              </a:tblGrid>
              <a:tr h="781502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Validation Type</a:t>
                      </a:r>
                      <a:endParaRPr lang="en-IN" sz="20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Purpose</a:t>
                      </a:r>
                      <a:endParaRPr lang="en-IN" sz="20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Key Finding</a:t>
                      </a:r>
                      <a:endParaRPr lang="en-IN" sz="20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2492021016"/>
                  </a:ext>
                </a:extLst>
              </a:tr>
              <a:tr h="1082033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Cross-Validation (5-Fold)</a:t>
                      </a:r>
                      <a:endParaRPr lang="en-IN" sz="20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Estimate model stability and variance.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0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Confirmed </a:t>
                      </a:r>
                      <a:r>
                        <a:rPr lang="en-US" sz="20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Ridge Regression</a:t>
                      </a:r>
                      <a:r>
                        <a:rPr lang="en-US" sz="20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and </a:t>
                      </a:r>
                      <a:r>
                        <a:rPr lang="en-US" sz="20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Linear Regression</a:t>
                      </a:r>
                      <a:r>
                        <a:rPr lang="en-US" sz="20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are highly stable.</a:t>
                      </a: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1899257422"/>
                  </a:ext>
                </a:extLst>
              </a:tr>
              <a:tr h="2036768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Generalization Gap</a:t>
                      </a:r>
                      <a:endParaRPr lang="en-IN" sz="20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Detect Overfitting.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0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All models, except the initial Neural Network, showed strong generalization (low Test error). Random Forest showed a slight, manageable generalization gap.</a:t>
                      </a: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3184100097"/>
                  </a:ext>
                </a:extLst>
              </a:tr>
              <a:tr h="1400278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Baseline Metrics (RAE &amp; R²)</a:t>
                      </a:r>
                      <a:endParaRPr lang="en-IN" sz="20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0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Confirm model utility over simple methods.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0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All optimized models demonstrated </a:t>
                      </a:r>
                      <a:r>
                        <a:rPr lang="en-US" sz="20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high Test </a:t>
                      </a:r>
                      <a:r>
                        <a:rPr lang="en-IN" sz="20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R²</a:t>
                      </a:r>
                      <a:r>
                        <a:rPr lang="en-US" sz="20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(&gt;= 0.8)</a:t>
                      </a:r>
                      <a:r>
                        <a:rPr lang="en-US" sz="20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and </a:t>
                      </a:r>
                      <a:r>
                        <a:rPr lang="en-US" sz="20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RAE &lt;1.0</a:t>
                      </a:r>
                      <a:r>
                        <a:rPr lang="en-US" sz="20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, confirming their predictive utility.</a:t>
                      </a: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2310043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1277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AF970-6BD0-6F08-DD7B-DF8CCD3E9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429901D5-6AD4-5668-33C0-9BBD6D580057}"/>
              </a:ext>
            </a:extLst>
          </p:cNvPr>
          <p:cNvSpPr txBox="1">
            <a:spLocks/>
          </p:cNvSpPr>
          <p:nvPr/>
        </p:nvSpPr>
        <p:spPr>
          <a:xfrm>
            <a:off x="11828460" y="6447367"/>
            <a:ext cx="336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24766C8-FE37-C242-AED9-A550D3C7D878}" type="slidenum">
              <a:rPr lang="en-US" sz="1800" b="1" smtClean="0">
                <a:solidFill>
                  <a:srgbClr val="691450"/>
                </a:solidFill>
              </a:rPr>
              <a:pPr algn="ctr"/>
              <a:t>3</a:t>
            </a:fld>
            <a:endParaRPr lang="en-US" sz="1800" b="1" dirty="0">
              <a:solidFill>
                <a:srgbClr val="691450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47EAA8F-5977-117D-61F9-222AF0829D8B}"/>
              </a:ext>
            </a:extLst>
          </p:cNvPr>
          <p:cNvCxnSpPr>
            <a:cxnSpLocks/>
          </p:cNvCxnSpPr>
          <p:nvPr/>
        </p:nvCxnSpPr>
        <p:spPr>
          <a:xfrm>
            <a:off x="-11077" y="6409475"/>
            <a:ext cx="12203077" cy="0"/>
          </a:xfrm>
          <a:prstGeom prst="line">
            <a:avLst/>
          </a:prstGeom>
          <a:ln w="38100">
            <a:solidFill>
              <a:srgbClr val="6914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8">
            <a:extLst>
              <a:ext uri="{FF2B5EF4-FFF2-40B4-BE49-F238E27FC236}">
                <a16:creationId xmlns:a16="http://schemas.microsoft.com/office/drawing/2014/main" id="{21AB6D5A-05EF-2997-D683-3FD6D79B5921}"/>
              </a:ext>
            </a:extLst>
          </p:cNvPr>
          <p:cNvSpPr/>
          <p:nvPr/>
        </p:nvSpPr>
        <p:spPr>
          <a:xfrm>
            <a:off x="-146629" y="164819"/>
            <a:ext cx="9430588" cy="923330"/>
          </a:xfrm>
          <a:custGeom>
            <a:avLst/>
            <a:gdLst>
              <a:gd name="connsiteX0" fmla="*/ 0 w 4070290"/>
              <a:gd name="connsiteY0" fmla="*/ 0 h 1200329"/>
              <a:gd name="connsiteX1" fmla="*/ 4070290 w 4070290"/>
              <a:gd name="connsiteY1" fmla="*/ 0 h 1200329"/>
              <a:gd name="connsiteX2" fmla="*/ 4070290 w 4070290"/>
              <a:gd name="connsiteY2" fmla="*/ 1200329 h 1200329"/>
              <a:gd name="connsiteX3" fmla="*/ 0 w 4070290"/>
              <a:gd name="connsiteY3" fmla="*/ 1200329 h 1200329"/>
              <a:gd name="connsiteX4" fmla="*/ 0 w 4070290"/>
              <a:gd name="connsiteY4" fmla="*/ 0 h 1200329"/>
              <a:gd name="connsiteX0" fmla="*/ 13647 w 4083937"/>
              <a:gd name="connsiteY0" fmla="*/ 0 h 1200329"/>
              <a:gd name="connsiteX1" fmla="*/ 4083937 w 4083937"/>
              <a:gd name="connsiteY1" fmla="*/ 0 h 1200329"/>
              <a:gd name="connsiteX2" fmla="*/ 4083937 w 4083937"/>
              <a:gd name="connsiteY2" fmla="*/ 1200329 h 1200329"/>
              <a:gd name="connsiteX3" fmla="*/ 0 w 4083937"/>
              <a:gd name="connsiteY3" fmla="*/ 954670 h 1200329"/>
              <a:gd name="connsiteX4" fmla="*/ 13647 w 4083937"/>
              <a:gd name="connsiteY4" fmla="*/ 0 h 1200329"/>
              <a:gd name="connsiteX0" fmla="*/ 13647 w 4097585"/>
              <a:gd name="connsiteY0" fmla="*/ 0 h 954670"/>
              <a:gd name="connsiteX1" fmla="*/ 4083937 w 4097585"/>
              <a:gd name="connsiteY1" fmla="*/ 0 h 954670"/>
              <a:gd name="connsiteX2" fmla="*/ 4097585 w 4097585"/>
              <a:gd name="connsiteY2" fmla="*/ 941021 h 954670"/>
              <a:gd name="connsiteX3" fmla="*/ 0 w 4097585"/>
              <a:gd name="connsiteY3" fmla="*/ 954670 h 954670"/>
              <a:gd name="connsiteX4" fmla="*/ 13647 w 4097585"/>
              <a:gd name="connsiteY4" fmla="*/ 0 h 954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7585" h="954670">
                <a:moveTo>
                  <a:pt x="13647" y="0"/>
                </a:moveTo>
                <a:lnTo>
                  <a:pt x="4083937" y="0"/>
                </a:lnTo>
                <a:lnTo>
                  <a:pt x="4097585" y="941021"/>
                </a:lnTo>
                <a:lnTo>
                  <a:pt x="0" y="954670"/>
                </a:lnTo>
                <a:lnTo>
                  <a:pt x="13647" y="0"/>
                </a:lnTo>
                <a:close/>
              </a:path>
            </a:pathLst>
          </a:cu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 – Cr Alloys (ML + Atomic Simulations)</a:t>
            </a:r>
            <a:r>
              <a:rPr lang="en-US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C3CD73-647E-ED9B-4FAE-AC6AB25DF694}"/>
              </a:ext>
            </a:extLst>
          </p:cNvPr>
          <p:cNvSpPr/>
          <p:nvPr/>
        </p:nvSpPr>
        <p:spPr>
          <a:xfrm>
            <a:off x="0" y="1"/>
            <a:ext cx="12192000" cy="233242"/>
          </a:xfrm>
          <a:prstGeom prst="rect">
            <a:avLst/>
          </a:prstGeom>
          <a:solidFill>
            <a:srgbClr val="691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MSE PRO Nickel/Chromium (Ni/Cr 80/20 wt.%) Pellets (6mm Diameter x 6mm Length) Evaporation Materials, Evaporation Materials, MSE Supplies LLC, MSE Supplies">
            <a:extLst>
              <a:ext uri="{FF2B5EF4-FFF2-40B4-BE49-F238E27FC236}">
                <a16:creationId xmlns:a16="http://schemas.microsoft.com/office/drawing/2014/main" id="{4EBAC5F3-F2F7-36BC-687A-8E6ACB476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696" y="1030258"/>
            <a:ext cx="2825965" cy="210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scription of the C11 b (oP6) phase of ...">
            <a:extLst>
              <a:ext uri="{FF2B5EF4-FFF2-40B4-BE49-F238E27FC236}">
                <a16:creationId xmlns:a16="http://schemas.microsoft.com/office/drawing/2014/main" id="{11CE3A57-0319-C6F1-A7AD-AD0267F43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262" y="823209"/>
            <a:ext cx="3057525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hase stability of γ′-Ni2Cr and α-Cr in the Ni-Cr binary - ScienceDirect">
            <a:extLst>
              <a:ext uri="{FF2B5EF4-FFF2-40B4-BE49-F238E27FC236}">
                <a16:creationId xmlns:a16="http://schemas.microsoft.com/office/drawing/2014/main" id="{67F8FCB1-70F4-902B-97D7-83406F2D9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799" y="3065817"/>
            <a:ext cx="3722429" cy="258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C9AE82-B5DC-D457-E579-18D4DE50C251}"/>
              </a:ext>
            </a:extLst>
          </p:cNvPr>
          <p:cNvSpPr txBox="1"/>
          <p:nvPr/>
        </p:nvSpPr>
        <p:spPr>
          <a:xfrm>
            <a:off x="8632319" y="2559755"/>
            <a:ext cx="2099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2060"/>
                </a:solidFill>
              </a:rPr>
              <a:t>Ni2Cr Compound</a:t>
            </a:r>
          </a:p>
        </p:txBody>
      </p:sp>
      <p:sp>
        <p:nvSpPr>
          <p:cNvPr id="6" name="AutoShape 8">
            <a:extLst>
              <a:ext uri="{FF2B5EF4-FFF2-40B4-BE49-F238E27FC236}">
                <a16:creationId xmlns:a16="http://schemas.microsoft.com/office/drawing/2014/main" id="{7A8A01C3-206E-5A28-6FA4-E0873BA140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10">
            <a:extLst>
              <a:ext uri="{FF2B5EF4-FFF2-40B4-BE49-F238E27FC236}">
                <a16:creationId xmlns:a16="http://schemas.microsoft.com/office/drawing/2014/main" id="{60A82654-A330-7A5B-B8A6-71B5BC977B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AutoShape 12">
            <a:extLst>
              <a:ext uri="{FF2B5EF4-FFF2-40B4-BE49-F238E27FC236}">
                <a16:creationId xmlns:a16="http://schemas.microsoft.com/office/drawing/2014/main" id="{32329C01-838E-7065-6417-6B900A9219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19061" y="3581399"/>
            <a:ext cx="3334139" cy="333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228275-8ED7-AF26-7FE0-09F6D00CB6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1222" y="3315861"/>
            <a:ext cx="6146538" cy="294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2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D73CA-EFDF-DE20-F70C-9B23B2512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0634FF-C037-58A0-C233-C98B3D67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5877" y="6404419"/>
            <a:ext cx="620843" cy="365125"/>
          </a:xfrm>
        </p:spPr>
        <p:txBody>
          <a:bodyPr/>
          <a:lstStyle/>
          <a:p>
            <a:fld id="{8FBEC28E-4BEC-434E-A174-17C0E8C4B2B2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33FCEF-75CB-24B8-EE13-BA3683B7D706}"/>
              </a:ext>
            </a:extLst>
          </p:cNvPr>
          <p:cNvSpPr txBox="1"/>
          <p:nvPr/>
        </p:nvSpPr>
        <p:spPr>
          <a:xfrm>
            <a:off x="542078" y="84181"/>
            <a:ext cx="5818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4CF3D9-C1A6-6D56-25BE-5C11EB93871A}"/>
              </a:ext>
            </a:extLst>
          </p:cNvPr>
          <p:cNvSpPr txBox="1"/>
          <p:nvPr/>
        </p:nvSpPr>
        <p:spPr>
          <a:xfrm>
            <a:off x="923731" y="2136710"/>
            <a:ext cx="986245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Machine Learning Effectiveness-</a:t>
            </a:r>
            <a:r>
              <a:rPr lang="en-US" sz="2000" dirty="0"/>
              <a:t> ML models successfully predicted the </a:t>
            </a:r>
            <a:r>
              <a:rPr lang="en-US" sz="2000" b="1" dirty="0"/>
              <a:t>mechanical properties</a:t>
            </a:r>
            <a:r>
              <a:rPr lang="en-US" sz="2000" dirty="0"/>
              <a:t> of Ni–Cr alloys — including </a:t>
            </a:r>
            <a:r>
              <a:rPr lang="en-US" sz="2000" b="1" dirty="0"/>
              <a:t>UTS</a:t>
            </a:r>
            <a:r>
              <a:rPr lang="en-US" sz="2000" dirty="0"/>
              <a:t>, </a:t>
            </a:r>
            <a:r>
              <a:rPr lang="en-US" sz="2000" b="1" dirty="0"/>
              <a:t>Yield Strength</a:t>
            </a:r>
            <a:r>
              <a:rPr lang="en-US" sz="2000" dirty="0"/>
              <a:t>, and </a:t>
            </a:r>
            <a:r>
              <a:rPr lang="en-US" sz="2000" b="1" dirty="0"/>
              <a:t>Young’s Modulus</a:t>
            </a:r>
            <a:r>
              <a:rPr lang="en-US" sz="2000" dirty="0"/>
              <a:t> — with strong accuracy..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High Predictive Power - </a:t>
            </a:r>
            <a:r>
              <a:rPr lang="en-US" sz="2000" dirty="0"/>
              <a:t>Key properties were successfully predicted with </a:t>
            </a:r>
            <a:r>
              <a:rPr lang="en-US" sz="2000" b="1" dirty="0"/>
              <a:t>high R^2 </a:t>
            </a:r>
            <a:r>
              <a:rPr lang="en-US" sz="2000" dirty="0"/>
              <a:t>values </a:t>
            </a:r>
            <a:r>
              <a:rPr lang="en-IN" sz="2000" dirty="0"/>
              <a:t>, confirming the model’s utility.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Data Source Validation -</a:t>
            </a:r>
            <a:r>
              <a:rPr lang="en-US" sz="2000" dirty="0"/>
              <a:t> Validated that data generated from </a:t>
            </a:r>
            <a:r>
              <a:rPr lang="en-US" sz="2000" b="1" dirty="0"/>
              <a:t>Molecular Dynamics (MD) simulations</a:t>
            </a:r>
            <a:r>
              <a:rPr lang="en-US" sz="2000" dirty="0"/>
              <a:t> is effective and reliable for supervised machine learning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Best Performer Identified -</a:t>
            </a:r>
            <a:r>
              <a:rPr lang="en-US" sz="2000" dirty="0"/>
              <a:t> </a:t>
            </a:r>
            <a:r>
              <a:rPr lang="en-US" sz="2000" b="1" dirty="0"/>
              <a:t>Random Forest</a:t>
            </a:r>
            <a:r>
              <a:rPr lang="en-US" sz="2000" dirty="0"/>
              <a:t> showed the highest overall predictive accuracy and interpretability among the tested models.</a:t>
            </a:r>
          </a:p>
          <a:p>
            <a:endParaRPr lang="en-IN" sz="2000" dirty="0"/>
          </a:p>
        </p:txBody>
      </p:sp>
      <p:pic>
        <p:nvPicPr>
          <p:cNvPr id="12298" name="Picture 10" descr="Premium Photo | Word Conclusion on torn paper Business concept | Presentation slides design, Torn paper, Slides design">
            <a:extLst>
              <a:ext uri="{FF2B5EF4-FFF2-40B4-BE49-F238E27FC236}">
                <a16:creationId xmlns:a16="http://schemas.microsoft.com/office/drawing/2014/main" id="{C3197244-E4EF-5DEB-735B-461BDBF74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1869" y="804980"/>
            <a:ext cx="2244429" cy="109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774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ADE3B-9561-493E-0B03-673B6B30F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F0DC17-2CAC-5EFA-F662-C5176D1BF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5877" y="6404419"/>
            <a:ext cx="620843" cy="365125"/>
          </a:xfrm>
        </p:spPr>
        <p:txBody>
          <a:bodyPr/>
          <a:lstStyle/>
          <a:p>
            <a:fld id="{8FBEC28E-4BEC-434E-A174-17C0E8C4B2B2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D0883A-217B-575E-86E2-F9E85C979C91}"/>
              </a:ext>
            </a:extLst>
          </p:cNvPr>
          <p:cNvSpPr txBox="1"/>
          <p:nvPr/>
        </p:nvSpPr>
        <p:spPr>
          <a:xfrm>
            <a:off x="542078" y="84181"/>
            <a:ext cx="5818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3EF1E-4221-C6D4-BAF6-0BA618D031A2}"/>
              </a:ext>
            </a:extLst>
          </p:cNvPr>
          <p:cNvSpPr txBox="1"/>
          <p:nvPr/>
        </p:nvSpPr>
        <p:spPr>
          <a:xfrm>
            <a:off x="923731" y="2192694"/>
            <a:ext cx="9862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3D230E-01CE-4005-A418-A24A9D7379F5}"/>
              </a:ext>
            </a:extLst>
          </p:cNvPr>
          <p:cNvSpPr txBox="1"/>
          <p:nvPr/>
        </p:nvSpPr>
        <p:spPr>
          <a:xfrm>
            <a:off x="1819469" y="1754155"/>
            <a:ext cx="748315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Machine Learning Algorithms:</a:t>
            </a:r>
            <a:r>
              <a:rPr lang="en-US" sz="2000" dirty="0"/>
              <a:t> Pedregosa, F., et al. (2011), </a:t>
            </a:r>
            <a:r>
              <a:rPr lang="en-US" sz="2000" b="1" dirty="0"/>
              <a:t>Scikit-learn: Machine Learning in Python, </a:t>
            </a:r>
            <a:r>
              <a:rPr lang="en-US" sz="2000" i="1" dirty="0"/>
              <a:t>Journal of Machine Learning Research</a:t>
            </a:r>
            <a:r>
              <a:rPr lang="en-US" sz="2000" dirty="0"/>
              <a:t>, 12, 2825-2830.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Random Forest Foundation:</a:t>
            </a:r>
            <a:r>
              <a:rPr lang="en-US" sz="2000" dirty="0"/>
              <a:t> Breiman, L. (2001). </a:t>
            </a:r>
            <a:r>
              <a:rPr lang="en-US" sz="2000" b="1" dirty="0"/>
              <a:t>Random Forests.</a:t>
            </a:r>
            <a:r>
              <a:rPr lang="en-US" sz="2000" dirty="0"/>
              <a:t> </a:t>
            </a:r>
            <a:r>
              <a:rPr lang="en-US" sz="2000" i="1" dirty="0"/>
              <a:t>Machine Learning</a:t>
            </a:r>
            <a:r>
              <a:rPr lang="en-US" sz="2000" dirty="0"/>
              <a:t>, 45(1), 5-32.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/>
              <a:t>MD Simulation Data Source:  </a:t>
            </a:r>
            <a:r>
              <a:rPr lang="en-IN" sz="2000" b="1" dirty="0">
                <a:hlinkClick r:id="rId2"/>
              </a:rPr>
              <a:t>MD Simulation Github</a:t>
            </a: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Project Github Repo: 	</a:t>
            </a:r>
            <a:r>
              <a:rPr lang="en-IN" sz="2000" dirty="0">
                <a:hlinkClick r:id="rId3"/>
              </a:rPr>
              <a:t>MLMI_Project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662604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4F94E4-92B5-DE9A-8934-7B6C549F0380}"/>
              </a:ext>
            </a:extLst>
          </p:cNvPr>
          <p:cNvSpPr/>
          <p:nvPr/>
        </p:nvSpPr>
        <p:spPr>
          <a:xfrm>
            <a:off x="0" y="348666"/>
            <a:ext cx="12192000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rgbClr val="FF0000"/>
                </a:solidFill>
              </a:rPr>
              <a:t>   Why study Ni-Cr Alloys?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29893A9-D1BB-02A4-A12B-2B80EBC39A26}"/>
              </a:ext>
            </a:extLst>
          </p:cNvPr>
          <p:cNvCxnSpPr>
            <a:cxnSpLocks/>
          </p:cNvCxnSpPr>
          <p:nvPr/>
        </p:nvCxnSpPr>
        <p:spPr>
          <a:xfrm>
            <a:off x="-11077" y="6409475"/>
            <a:ext cx="12203077" cy="0"/>
          </a:xfrm>
          <a:prstGeom prst="line">
            <a:avLst/>
          </a:prstGeom>
          <a:ln w="38100">
            <a:solidFill>
              <a:srgbClr val="6914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3996511-9945-5BD1-D6F9-8831495ED864}"/>
              </a:ext>
            </a:extLst>
          </p:cNvPr>
          <p:cNvSpPr/>
          <p:nvPr/>
        </p:nvSpPr>
        <p:spPr>
          <a:xfrm>
            <a:off x="0" y="1"/>
            <a:ext cx="12192000" cy="233242"/>
          </a:xfrm>
          <a:prstGeom prst="rect">
            <a:avLst/>
          </a:prstGeom>
          <a:solidFill>
            <a:srgbClr val="691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4F89869-1F80-E9EA-A45F-08A9E29F6455}"/>
              </a:ext>
            </a:extLst>
          </p:cNvPr>
          <p:cNvSpPr>
            <a:spLocks noGrp="1"/>
          </p:cNvSpPr>
          <p:nvPr/>
        </p:nvSpPr>
        <p:spPr>
          <a:xfrm>
            <a:off x="1192763" y="1352942"/>
            <a:ext cx="9806474" cy="40867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sz="2000" dirty="0"/>
          </a:p>
          <a:p>
            <a:pPr lvl="1"/>
            <a:r>
              <a:rPr sz="2000" dirty="0"/>
              <a:t>Ni-Cr alloys (nickel-chromium) are widely used in high-temperature and corrosion-resistant applications</a:t>
            </a:r>
            <a:r>
              <a:rPr lang="en-IN" sz="2000" dirty="0"/>
              <a:t>.</a:t>
            </a:r>
          </a:p>
          <a:p>
            <a:pPr marL="457200" lvl="1" indent="0">
              <a:buNone/>
            </a:pPr>
            <a:endParaRPr sz="2000" dirty="0"/>
          </a:p>
          <a:p>
            <a:pPr lvl="1"/>
            <a:r>
              <a:rPr sz="2000" dirty="0"/>
              <a:t>Predicting mechanical properties (Young's modulus, yield strength, UTS) accelerates materials design</a:t>
            </a:r>
            <a:r>
              <a:rPr lang="en-IN" sz="2000" dirty="0"/>
              <a:t>, especially the Ni-Cr Alloys</a:t>
            </a:r>
            <a:r>
              <a:rPr sz="2000" dirty="0"/>
              <a:t>.</a:t>
            </a:r>
            <a:endParaRPr lang="en-IN" sz="2000" dirty="0"/>
          </a:p>
          <a:p>
            <a:pPr marL="457200" lvl="1" indent="0">
              <a:buNone/>
            </a:pPr>
            <a:endParaRPr sz="2000" dirty="0"/>
          </a:p>
          <a:p>
            <a:pPr lvl="1"/>
            <a:r>
              <a:rPr sz="2000" dirty="0"/>
              <a:t>Combining atomistic simulations with ML enables property prediction across composition and conditions.</a:t>
            </a:r>
            <a:endParaRPr lang="en-IN" sz="2000" dirty="0"/>
          </a:p>
          <a:p>
            <a:pPr marL="457200" lvl="1" indent="0">
              <a:buNone/>
            </a:pPr>
            <a:endParaRPr lang="en-IN" sz="2000" dirty="0"/>
          </a:p>
          <a:p>
            <a:pPr lvl="1"/>
            <a:r>
              <a:rPr lang="en-US" sz="2000" dirty="0"/>
              <a:t>This integrated approach helps </a:t>
            </a:r>
            <a:r>
              <a:rPr lang="en-US" sz="2000" b="1" dirty="0"/>
              <a:t>accelerate alloy design</a:t>
            </a:r>
            <a:r>
              <a:rPr lang="en-US" sz="2000" dirty="0"/>
              <a:t>, making the process more </a:t>
            </a:r>
            <a:r>
              <a:rPr lang="en-US" sz="2000" b="1" dirty="0"/>
              <a:t>data-driven, scalable, and efficient</a:t>
            </a:r>
            <a:r>
              <a:rPr lang="en-US" sz="2000" dirty="0"/>
              <a:t>.</a:t>
            </a:r>
            <a:endParaRPr sz="2000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3FA171D1-4D6D-B56D-16B6-7585BDE24AE1}"/>
              </a:ext>
            </a:extLst>
          </p:cNvPr>
          <p:cNvSpPr txBox="1">
            <a:spLocks/>
          </p:cNvSpPr>
          <p:nvPr/>
        </p:nvSpPr>
        <p:spPr>
          <a:xfrm>
            <a:off x="11828460" y="6447367"/>
            <a:ext cx="336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24766C8-FE37-C242-AED9-A550D3C7D878}" type="slidenum">
              <a:rPr lang="en-US" sz="1800" b="1" smtClean="0">
                <a:solidFill>
                  <a:srgbClr val="691450"/>
                </a:solidFill>
              </a:rPr>
              <a:pPr algn="ctr"/>
              <a:t>4</a:t>
            </a:fld>
            <a:endParaRPr lang="en-US" sz="1800" b="1" dirty="0">
              <a:solidFill>
                <a:srgbClr val="6914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587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8EA4BE-DC54-CDC6-F7D5-8FCB083CB5D9}"/>
              </a:ext>
            </a:extLst>
          </p:cNvPr>
          <p:cNvSpPr txBox="1"/>
          <p:nvPr/>
        </p:nvSpPr>
        <p:spPr>
          <a:xfrm>
            <a:off x="261258" y="194973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Ni-Cr Alloy : Composition and Applications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16DDD402-59C9-A163-52AC-E0E33896BDC2}"/>
              </a:ext>
            </a:extLst>
          </p:cNvPr>
          <p:cNvSpPr txBox="1">
            <a:spLocks/>
          </p:cNvSpPr>
          <p:nvPr/>
        </p:nvSpPr>
        <p:spPr>
          <a:xfrm>
            <a:off x="11828460" y="6447367"/>
            <a:ext cx="336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24766C8-FE37-C242-AED9-A550D3C7D878}" type="slidenum">
              <a:rPr lang="en-US" sz="1800" b="1" smtClean="0">
                <a:solidFill>
                  <a:srgbClr val="691450"/>
                </a:solidFill>
              </a:rPr>
              <a:pPr algn="ctr"/>
              <a:t>5</a:t>
            </a:fld>
            <a:endParaRPr lang="en-US" sz="1800" b="1" dirty="0">
              <a:solidFill>
                <a:srgbClr val="69145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D10B99-BFD9-91CA-3491-90CEF85DB825}"/>
              </a:ext>
            </a:extLst>
          </p:cNvPr>
          <p:cNvCxnSpPr>
            <a:cxnSpLocks/>
          </p:cNvCxnSpPr>
          <p:nvPr/>
        </p:nvCxnSpPr>
        <p:spPr>
          <a:xfrm>
            <a:off x="-11077" y="6409475"/>
            <a:ext cx="12203077" cy="0"/>
          </a:xfrm>
          <a:prstGeom prst="line">
            <a:avLst/>
          </a:prstGeom>
          <a:ln w="38100">
            <a:solidFill>
              <a:srgbClr val="6914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A146D61-1579-4996-693D-75AE65A12610}"/>
              </a:ext>
            </a:extLst>
          </p:cNvPr>
          <p:cNvSpPr/>
          <p:nvPr/>
        </p:nvSpPr>
        <p:spPr>
          <a:xfrm>
            <a:off x="0" y="1"/>
            <a:ext cx="12192000" cy="194972"/>
          </a:xfrm>
          <a:prstGeom prst="rect">
            <a:avLst/>
          </a:prstGeom>
          <a:solidFill>
            <a:srgbClr val="691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F45BD08-5CFF-45D7-389D-C29193EC2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1485123"/>
            <a:ext cx="4691742" cy="469174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ABB6A11-04F8-43A3-C102-403DD59D3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881" y="1485123"/>
            <a:ext cx="4691742" cy="469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877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F44CA3-2AD4-D261-4DB6-E1440309B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1585" y="6427561"/>
            <a:ext cx="620843" cy="365125"/>
          </a:xfrm>
        </p:spPr>
        <p:txBody>
          <a:bodyPr/>
          <a:lstStyle/>
          <a:p>
            <a:fld id="{8FBEC28E-4BEC-434E-A174-17C0E8C4B2B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B3FCB7-EE7A-4D1D-FEC8-D0BBC0DA7DC9}"/>
              </a:ext>
            </a:extLst>
          </p:cNvPr>
          <p:cNvSpPr txBox="1"/>
          <p:nvPr/>
        </p:nvSpPr>
        <p:spPr>
          <a:xfrm>
            <a:off x="164892" y="889713"/>
            <a:ext cx="107425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/>
              <a:t>Young’s Modulus - </a:t>
            </a:r>
            <a:r>
              <a:rPr lang="en-IN" sz="2000" b="1" dirty="0"/>
              <a:t>A measure of stiffness </a:t>
            </a:r>
            <a:endParaRPr 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DB6E7D-A928-F07E-5DEA-2EB7FAEE0313}"/>
              </a:ext>
            </a:extLst>
          </p:cNvPr>
          <p:cNvSpPr txBox="1"/>
          <p:nvPr/>
        </p:nvSpPr>
        <p:spPr>
          <a:xfrm>
            <a:off x="447567" y="104578"/>
            <a:ext cx="60998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Properties Predicting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3AA64CEE-8FBE-7D0A-4CDB-87D459447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62" y="-8681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$$E = \frac{\text{Stress}}{\text{Strain}} = \frac{\sigma}{\varepsilon} = \frac{F/A_0}{\Delta L/L_0}$$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107" name="Picture 11" descr="Young’s Modulus Formula">
            <a:extLst>
              <a:ext uri="{FF2B5EF4-FFF2-40B4-BE49-F238E27FC236}">
                <a16:creationId xmlns:a16="http://schemas.microsoft.com/office/drawing/2014/main" id="{162E2DB4-B6B5-AF0C-398F-1C7E6BF3B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126" y="1418395"/>
            <a:ext cx="5292535" cy="97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FA337DD-21E6-4F02-0A71-E09C19BC180B}"/>
              </a:ext>
            </a:extLst>
          </p:cNvPr>
          <p:cNvSpPr txBox="1"/>
          <p:nvPr/>
        </p:nvSpPr>
        <p:spPr>
          <a:xfrm>
            <a:off x="164892" y="2723550"/>
            <a:ext cx="107425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/>
              <a:t>Ultimate Tensile Strength – The maximum stress</a:t>
            </a:r>
            <a:r>
              <a:rPr lang="en-US" sz="2000" dirty="0"/>
              <a:t> </a:t>
            </a:r>
            <a:r>
              <a:rPr lang="en-US" sz="2000" b="1" dirty="0"/>
              <a:t>the alloy can withstand before failure</a:t>
            </a:r>
          </a:p>
        </p:txBody>
      </p:sp>
      <p:pic>
        <p:nvPicPr>
          <p:cNvPr id="4109" name="Picture 13" descr="The formula for calculating ultimate tensile strength">
            <a:extLst>
              <a:ext uri="{FF2B5EF4-FFF2-40B4-BE49-F238E27FC236}">
                <a16:creationId xmlns:a16="http://schemas.microsoft.com/office/drawing/2014/main" id="{B134DC38-FA1B-4079-05DD-13662E655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71" y="3021024"/>
            <a:ext cx="2083642" cy="107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EF16934-60D0-9CC8-737E-F318BFC93641}"/>
              </a:ext>
            </a:extLst>
          </p:cNvPr>
          <p:cNvSpPr txBox="1"/>
          <p:nvPr/>
        </p:nvSpPr>
        <p:spPr>
          <a:xfrm>
            <a:off x="164892" y="4357332"/>
            <a:ext cx="107425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/>
              <a:t>Yield Strength – The stress limit before permanent deformation</a:t>
            </a:r>
          </a:p>
        </p:txBody>
      </p:sp>
      <p:pic>
        <p:nvPicPr>
          <p:cNvPr id="4111" name="Picture 15">
            <a:extLst>
              <a:ext uri="{FF2B5EF4-FFF2-40B4-BE49-F238E27FC236}">
                <a16:creationId xmlns:a16="http://schemas.microsoft.com/office/drawing/2014/main" id="{808D27ED-8958-32F5-FCC4-950DBBDD6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10" y="4757442"/>
            <a:ext cx="5933368" cy="155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97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D62F4B-9292-AFDB-58D5-A880BA0F7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6271" y="6423081"/>
            <a:ext cx="620843" cy="365125"/>
          </a:xfrm>
        </p:spPr>
        <p:txBody>
          <a:bodyPr/>
          <a:lstStyle/>
          <a:p>
            <a:fld id="{8FBEC28E-4BEC-434E-A174-17C0E8C4B2B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A13B72-D02B-905D-DDF6-618A7E242635}"/>
              </a:ext>
            </a:extLst>
          </p:cNvPr>
          <p:cNvSpPr txBox="1"/>
          <p:nvPr/>
        </p:nvSpPr>
        <p:spPr>
          <a:xfrm>
            <a:off x="355465" y="84181"/>
            <a:ext cx="5818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Data Generation Process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585B829-40F2-CDF7-F32A-36CB6604A0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1474369"/>
              </p:ext>
            </p:extLst>
          </p:nvPr>
        </p:nvGraphicFramePr>
        <p:xfrm>
          <a:off x="940059" y="821094"/>
          <a:ext cx="10311882" cy="53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7294">
                  <a:extLst>
                    <a:ext uri="{9D8B030D-6E8A-4147-A177-3AD203B41FA5}">
                      <a16:colId xmlns:a16="http://schemas.microsoft.com/office/drawing/2014/main" val="3600367740"/>
                    </a:ext>
                  </a:extLst>
                </a:gridCol>
                <a:gridCol w="3437294">
                  <a:extLst>
                    <a:ext uri="{9D8B030D-6E8A-4147-A177-3AD203B41FA5}">
                      <a16:colId xmlns:a16="http://schemas.microsoft.com/office/drawing/2014/main" val="3394045378"/>
                    </a:ext>
                  </a:extLst>
                </a:gridCol>
                <a:gridCol w="3437294">
                  <a:extLst>
                    <a:ext uri="{9D8B030D-6E8A-4147-A177-3AD203B41FA5}">
                      <a16:colId xmlns:a16="http://schemas.microsoft.com/office/drawing/2014/main" val="3476438440"/>
                    </a:ext>
                  </a:extLst>
                </a:gridCol>
              </a:tblGrid>
              <a:tr h="34405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7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Step</a:t>
                      </a:r>
                      <a:endParaRPr lang="en-IN" sz="17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62459" marR="62459" marT="41640" marB="4164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7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Description</a:t>
                      </a:r>
                      <a:endParaRPr lang="en-IN" sz="17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62459" marR="62459" marT="41640" marB="4164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7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Key Components</a:t>
                      </a:r>
                      <a:endParaRPr lang="en-IN" sz="17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62459" marR="62459" marT="41640" marB="41640" anchor="ctr"/>
                </a:tc>
                <a:extLst>
                  <a:ext uri="{0D108BD9-81ED-4DB2-BD59-A6C34878D82A}">
                    <a16:rowId xmlns:a16="http://schemas.microsoft.com/office/drawing/2014/main" val="1102035672"/>
                  </a:ext>
                </a:extLst>
              </a:tr>
              <a:tr h="112515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7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Model Setup</a:t>
                      </a:r>
                      <a:endParaRPr lang="en-IN" sz="17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62459" marR="62459" marT="41640" marB="4164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7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A virtual Ni-Cr crystal structure is created at the atomic level, defined by an input script that sets the initial temperature and composition.</a:t>
                      </a:r>
                    </a:p>
                  </a:txBody>
                  <a:tcPr marL="62459" marR="62459" marT="41640" marB="4164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7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LAMMPS</a:t>
                      </a:r>
                      <a:r>
                        <a:rPr lang="en-IN" sz="17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(Software), </a:t>
                      </a:r>
                      <a:r>
                        <a:rPr lang="en-IN" sz="17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Ni-Cr Interatomic Potential</a:t>
                      </a:r>
                      <a:r>
                        <a:rPr lang="en-IN" sz="17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(Force Field)</a:t>
                      </a:r>
                    </a:p>
                  </a:txBody>
                  <a:tcPr marL="62459" marR="62459" marT="41640" marB="41640" anchor="ctr"/>
                </a:tc>
                <a:extLst>
                  <a:ext uri="{0D108BD9-81ED-4DB2-BD59-A6C34878D82A}">
                    <a16:rowId xmlns:a16="http://schemas.microsoft.com/office/drawing/2014/main" val="459398769"/>
                  </a:ext>
                </a:extLst>
              </a:tr>
              <a:tr h="138551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7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Parameter Sweep</a:t>
                      </a:r>
                      <a:endParaRPr lang="en-IN" sz="17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62459" marR="62459" marT="41640" marB="4164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7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The simulation is repeated across a range of input parameters</a:t>
                      </a:r>
                    </a:p>
                    <a:p>
                      <a:pPr rtl="0">
                        <a:buNone/>
                      </a:pPr>
                      <a:r>
                        <a:rPr lang="en-US" sz="17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to build a diverse dataset. These inputs become the </a:t>
                      </a:r>
                      <a:r>
                        <a:rPr lang="en-US" sz="17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features</a:t>
                      </a:r>
                      <a:r>
                        <a:rPr lang="en-US" sz="17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for the ML model.</a:t>
                      </a:r>
                    </a:p>
                  </a:txBody>
                  <a:tcPr marL="62459" marR="62459" marT="41640" marB="4164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7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Composition</a:t>
                      </a:r>
                      <a:r>
                        <a:rPr lang="en-IN" sz="17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Ni (at %), </a:t>
                      </a:r>
                      <a:r>
                        <a:rPr lang="en-IN" sz="17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Temperature</a:t>
                      </a:r>
                      <a:r>
                        <a:rPr lang="en-IN" sz="17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(K), </a:t>
                      </a:r>
                      <a:r>
                        <a:rPr lang="en-IN" sz="17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Strain Rate</a:t>
                      </a:r>
                      <a:r>
                        <a:rPr lang="en-IN" sz="17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(s(^-1))</a:t>
                      </a:r>
                    </a:p>
                  </a:txBody>
                  <a:tcPr marL="62459" marR="62459" marT="41640" marB="41640" anchor="ctr"/>
                </a:tc>
                <a:extLst>
                  <a:ext uri="{0D108BD9-81ED-4DB2-BD59-A6C34878D82A}">
                    <a16:rowId xmlns:a16="http://schemas.microsoft.com/office/drawing/2014/main" val="1597707345"/>
                  </a:ext>
                </a:extLst>
              </a:tr>
              <a:tr h="112515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7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Tensile Test</a:t>
                      </a:r>
                      <a:endParaRPr lang="en-IN" sz="17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62459" marR="62459" marT="41640" marB="4164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7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The virtual crystal is stretched by applying a constant </a:t>
                      </a:r>
                      <a:r>
                        <a:rPr lang="en-US" sz="17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strain rate</a:t>
                      </a:r>
                      <a:r>
                        <a:rPr lang="en-US" sz="17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(simulating a high-speed tensile test) while recording the resulting </a:t>
                      </a:r>
                      <a:r>
                        <a:rPr lang="en-US" sz="17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stress</a:t>
                      </a:r>
                      <a:r>
                        <a:rPr lang="en-US" sz="17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62459" marR="62459" marT="41640" marB="4164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7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NPT Ensemble (controls pressure and temperature), Deformation</a:t>
                      </a:r>
                    </a:p>
                  </a:txBody>
                  <a:tcPr marL="62459" marR="62459" marT="41640" marB="41640" anchor="ctr"/>
                </a:tc>
                <a:extLst>
                  <a:ext uri="{0D108BD9-81ED-4DB2-BD59-A6C34878D82A}">
                    <a16:rowId xmlns:a16="http://schemas.microsoft.com/office/drawing/2014/main" val="2559252723"/>
                  </a:ext>
                </a:extLst>
              </a:tr>
              <a:tr h="138551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7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Raw Data Output</a:t>
                      </a:r>
                      <a:endParaRPr lang="en-IN" sz="17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62459" marR="62459" marT="41640" marB="4164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7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The simulation outputs a time-series log of the system's state, most importantly, the relationship between applied </a:t>
                      </a:r>
                      <a:r>
                        <a:rPr lang="en-US" sz="17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Strain</a:t>
                      </a:r>
                      <a:r>
                        <a:rPr lang="en-US" sz="17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and resulting </a:t>
                      </a:r>
                      <a:r>
                        <a:rPr lang="en-US" sz="17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Stress</a:t>
                      </a:r>
                      <a:r>
                        <a:rPr lang="en-US" sz="17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62459" marR="62459" marT="41640" marB="4164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7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Raw Stress-Strain Curve data (saved in </a:t>
                      </a:r>
                      <a:r>
                        <a:rPr lang="en-US" sz="1700" dirty="0">
                          <a:solidFill>
                            <a:srgbClr val="444746"/>
                          </a:solidFill>
                          <a:effectLst/>
                          <a:latin typeface="Google Sans Text"/>
                        </a:rPr>
                        <a:t>data/raw/</a:t>
                      </a:r>
                      <a:r>
                        <a:rPr lang="en-US" sz="17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)</a:t>
                      </a:r>
                    </a:p>
                  </a:txBody>
                  <a:tcPr marL="62459" marR="62459" marT="41640" marB="41640" anchor="ctr"/>
                </a:tc>
                <a:extLst>
                  <a:ext uri="{0D108BD9-81ED-4DB2-BD59-A6C34878D82A}">
                    <a16:rowId xmlns:a16="http://schemas.microsoft.com/office/drawing/2014/main" val="2928860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118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0AB1B-CFC9-414D-1274-69A0BACCD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048675-C38A-CC4E-1C9E-65A4AB5CF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6271" y="6423081"/>
            <a:ext cx="620843" cy="365125"/>
          </a:xfrm>
        </p:spPr>
        <p:txBody>
          <a:bodyPr/>
          <a:lstStyle/>
          <a:p>
            <a:fld id="{8FBEC28E-4BEC-434E-A174-17C0E8C4B2B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100BB4-3F5F-829D-F763-F7F679F32E56}"/>
              </a:ext>
            </a:extLst>
          </p:cNvPr>
          <p:cNvSpPr txBox="1"/>
          <p:nvPr/>
        </p:nvSpPr>
        <p:spPr>
          <a:xfrm>
            <a:off x="355465" y="84181"/>
            <a:ext cx="5818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Data Generation Process</a:t>
            </a:r>
          </a:p>
        </p:txBody>
      </p:sp>
      <p:pic>
        <p:nvPicPr>
          <p:cNvPr id="1026" name="Picture 2" descr="Stress strain curve for low-carbon steel">
            <a:extLst>
              <a:ext uri="{FF2B5EF4-FFF2-40B4-BE49-F238E27FC236}">
                <a16:creationId xmlns:a16="http://schemas.microsoft.com/office/drawing/2014/main" id="{F033A426-EE06-0A4C-841E-FA114EFDC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87" y="1934256"/>
            <a:ext cx="5818772" cy="366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9E22F9-0591-53A5-9B2D-1153524EEC37}"/>
              </a:ext>
            </a:extLst>
          </p:cNvPr>
          <p:cNvSpPr txBox="1"/>
          <p:nvPr/>
        </p:nvSpPr>
        <p:spPr>
          <a:xfrm>
            <a:off x="727787" y="1390261"/>
            <a:ext cx="3181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Stress-Strain Curve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06FDD5-BBDA-6D50-D6BA-9386B2A9FC06}"/>
              </a:ext>
            </a:extLst>
          </p:cNvPr>
          <p:cNvSpPr txBox="1"/>
          <p:nvPr/>
        </p:nvSpPr>
        <p:spPr>
          <a:xfrm>
            <a:off x="7860247" y="4413636"/>
            <a:ext cx="191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MD Simulation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57D9C9-4488-A8DD-2D2C-2858561ECF08}"/>
              </a:ext>
            </a:extLst>
          </p:cNvPr>
          <p:cNvSpPr txBox="1"/>
          <p:nvPr/>
        </p:nvSpPr>
        <p:spPr>
          <a:xfrm>
            <a:off x="6803157" y="5271154"/>
            <a:ext cx="4026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Processed Properties</a:t>
            </a:r>
          </a:p>
          <a:p>
            <a:pPr algn="ctr"/>
            <a:r>
              <a:rPr lang="en-IN" dirty="0"/>
              <a:t>(Uts, Youngs Modulus, Yield Strength)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8382C4-20C6-024F-A095-DC08782A9B58}"/>
              </a:ext>
            </a:extLst>
          </p:cNvPr>
          <p:cNvCxnSpPr>
            <a:endCxn id="6" idx="0"/>
          </p:cNvCxnSpPr>
          <p:nvPr/>
        </p:nvCxnSpPr>
        <p:spPr>
          <a:xfrm>
            <a:off x="8816634" y="3692331"/>
            <a:ext cx="1" cy="721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18CBEF4-FB79-034C-138C-AA57D1175C36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8816634" y="4782968"/>
            <a:ext cx="1" cy="488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69EDC6E-9367-BFB0-6B01-B0C7D02D6A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673115"/>
              </p:ext>
            </p:extLst>
          </p:nvPr>
        </p:nvGraphicFramePr>
        <p:xfrm>
          <a:off x="5441271" y="1390261"/>
          <a:ext cx="6750729" cy="2302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0243">
                  <a:extLst>
                    <a:ext uri="{9D8B030D-6E8A-4147-A177-3AD203B41FA5}">
                      <a16:colId xmlns:a16="http://schemas.microsoft.com/office/drawing/2014/main" val="1889697994"/>
                    </a:ext>
                  </a:extLst>
                </a:gridCol>
                <a:gridCol w="2250243">
                  <a:extLst>
                    <a:ext uri="{9D8B030D-6E8A-4147-A177-3AD203B41FA5}">
                      <a16:colId xmlns:a16="http://schemas.microsoft.com/office/drawing/2014/main" val="3008755270"/>
                    </a:ext>
                  </a:extLst>
                </a:gridCol>
                <a:gridCol w="2250243">
                  <a:extLst>
                    <a:ext uri="{9D8B030D-6E8A-4147-A177-3AD203B41FA5}">
                      <a16:colId xmlns:a16="http://schemas.microsoft.com/office/drawing/2014/main" val="474383537"/>
                    </a:ext>
                  </a:extLst>
                </a:gridCol>
              </a:tblGrid>
              <a:tr h="460414">
                <a:tc>
                  <a:txBody>
                    <a:bodyPr/>
                    <a:lstStyle/>
                    <a:p>
                      <a:r>
                        <a:rPr lang="en-IN" sz="2000" dirty="0"/>
                        <a:t>Composition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Temperature (K)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Strain Rate (s^-1)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063130"/>
                  </a:ext>
                </a:extLst>
              </a:tr>
              <a:tr h="460414">
                <a:tc>
                  <a:txBody>
                    <a:bodyPr/>
                    <a:lstStyle/>
                    <a:p>
                      <a:r>
                        <a:rPr lang="en-IN" sz="2000" dirty="0"/>
                        <a:t>70%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10^8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694032"/>
                  </a:ext>
                </a:extLst>
              </a:tr>
              <a:tr h="460414">
                <a:tc>
                  <a:txBody>
                    <a:bodyPr/>
                    <a:lstStyle/>
                    <a:p>
                      <a:r>
                        <a:rPr lang="en-IN" sz="2000" dirty="0"/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10^9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582824"/>
                  </a:ext>
                </a:extLst>
              </a:tr>
              <a:tr h="460414">
                <a:tc>
                  <a:txBody>
                    <a:bodyPr/>
                    <a:lstStyle/>
                    <a:p>
                      <a:r>
                        <a:rPr lang="en-IN" sz="2000" dirty="0"/>
                        <a:t>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10^9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267314"/>
                  </a:ext>
                </a:extLst>
              </a:tr>
              <a:tr h="460414">
                <a:tc>
                  <a:txBody>
                    <a:bodyPr/>
                    <a:lstStyle/>
                    <a:p>
                      <a:endParaRPr lang="en-IN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10^10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1955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533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808CD-29D9-0ECC-D390-36E5A1315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205F0F-1443-AED6-6042-4C1F03FE5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6271" y="6423081"/>
            <a:ext cx="620843" cy="365125"/>
          </a:xfrm>
        </p:spPr>
        <p:txBody>
          <a:bodyPr/>
          <a:lstStyle/>
          <a:p>
            <a:fld id="{8FBEC28E-4BEC-434E-A174-17C0E8C4B2B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4E974F-8220-A565-8357-C0DEE8CC5705}"/>
              </a:ext>
            </a:extLst>
          </p:cNvPr>
          <p:cNvSpPr txBox="1"/>
          <p:nvPr/>
        </p:nvSpPr>
        <p:spPr>
          <a:xfrm>
            <a:off x="355465" y="84181"/>
            <a:ext cx="5818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Data Extraction and Processing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52DBA3-896F-B6AF-A6EA-8A75E37190CE}"/>
              </a:ext>
            </a:extLst>
          </p:cNvPr>
          <p:cNvSpPr txBox="1"/>
          <p:nvPr/>
        </p:nvSpPr>
        <p:spPr>
          <a:xfrm>
            <a:off x="1034142" y="918429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raw stress-strain curve data is then analyzed to extract the target mechanical properties</a:t>
            </a:r>
            <a:endParaRPr lang="en-IN" dirty="0"/>
          </a:p>
        </p:txBody>
      </p:sp>
      <p:pic>
        <p:nvPicPr>
          <p:cNvPr id="1026" name="Picture 2" descr="Why We Use an 80-20 Split for Training and Test Data?">
            <a:extLst>
              <a:ext uri="{FF2B5EF4-FFF2-40B4-BE49-F238E27FC236}">
                <a16:creationId xmlns:a16="http://schemas.microsoft.com/office/drawing/2014/main" id="{10FAA164-B798-C67E-9F7B-B005889AC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842" y="2354409"/>
            <a:ext cx="3283827" cy="13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218150-4900-99CA-0003-2F1A95D24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734967"/>
              </p:ext>
            </p:extLst>
          </p:nvPr>
        </p:nvGraphicFramePr>
        <p:xfrm>
          <a:off x="570640" y="1564760"/>
          <a:ext cx="8412177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4059">
                  <a:extLst>
                    <a:ext uri="{9D8B030D-6E8A-4147-A177-3AD203B41FA5}">
                      <a16:colId xmlns:a16="http://schemas.microsoft.com/office/drawing/2014/main" val="367302065"/>
                    </a:ext>
                  </a:extLst>
                </a:gridCol>
                <a:gridCol w="2804059">
                  <a:extLst>
                    <a:ext uri="{9D8B030D-6E8A-4147-A177-3AD203B41FA5}">
                      <a16:colId xmlns:a16="http://schemas.microsoft.com/office/drawing/2014/main" val="4226331319"/>
                    </a:ext>
                  </a:extLst>
                </a:gridCol>
                <a:gridCol w="2804059">
                  <a:extLst>
                    <a:ext uri="{9D8B030D-6E8A-4147-A177-3AD203B41FA5}">
                      <a16:colId xmlns:a16="http://schemas.microsoft.com/office/drawing/2014/main" val="2241523807"/>
                    </a:ext>
                  </a:extLst>
                </a:gridCol>
              </a:tblGrid>
              <a:tr h="713737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Property Extraction</a:t>
                      </a:r>
                      <a:endParaRPr lang="en-IN" sz="20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0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How It's Taken from the Curve</a:t>
                      </a:r>
                      <a:endParaRPr lang="en-US" sz="20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ML Target Variable</a:t>
                      </a:r>
                      <a:endParaRPr lang="en-IN" sz="20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2695518722"/>
                  </a:ext>
                </a:extLst>
              </a:tr>
              <a:tr h="1308519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Young's Modulus</a:t>
                      </a:r>
                      <a:endParaRPr lang="en-IN" sz="20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-US" sz="20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Calculated as the </a:t>
                      </a:r>
                      <a:r>
                        <a:rPr lang="en-US" sz="20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slope</a:t>
                      </a:r>
                      <a:r>
                        <a:rPr lang="en-US" sz="20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of the linear (elastic) region of the stress-strain curve.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 dirty="0">
                          <a:solidFill>
                            <a:srgbClr val="444746"/>
                          </a:solidFill>
                          <a:effectLst/>
                          <a:latin typeface="Google Sans Text"/>
                        </a:rPr>
                        <a:t>youngs_modulus</a:t>
                      </a:r>
                      <a:endParaRPr lang="en-IN" sz="20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4222811424"/>
                  </a:ext>
                </a:extLst>
              </a:tr>
              <a:tr h="1011128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Yield Strength </a:t>
                      </a:r>
                      <a:endParaRPr lang="en-IN" sz="20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-US" sz="20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Determined using the </a:t>
                      </a:r>
                      <a:r>
                        <a:rPr lang="en-US" sz="20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0.2% offset method</a:t>
                      </a:r>
                      <a:r>
                        <a:rPr lang="en-US" sz="20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on the stress-strain curve.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 dirty="0">
                          <a:solidFill>
                            <a:srgbClr val="444746"/>
                          </a:solidFill>
                          <a:effectLst/>
                          <a:latin typeface="Google Sans Text"/>
                        </a:rPr>
                        <a:t>yield_strength</a:t>
                      </a:r>
                      <a:endParaRPr lang="en-IN" sz="20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659169440"/>
                  </a:ext>
                </a:extLst>
              </a:tr>
              <a:tr h="1605909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0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Ultimate Tensile Strength</a:t>
                      </a:r>
                      <a:endParaRPr lang="en-US" sz="20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-US" sz="20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The </a:t>
                      </a:r>
                      <a:r>
                        <a:rPr lang="en-US" sz="20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peak stress value</a:t>
                      </a:r>
                      <a:r>
                        <a:rPr lang="en-US" sz="20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(maximum) recorded on the stress-strain curve before the onset of necking/failure.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2000" dirty="0">
                          <a:solidFill>
                            <a:srgbClr val="444746"/>
                          </a:solidFill>
                          <a:effectLst/>
                          <a:latin typeface="Google Sans Text"/>
                        </a:rPr>
                        <a:t>uts</a:t>
                      </a:r>
                      <a:endParaRPr lang="en-IN" sz="20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17559910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57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21208</TotalTime>
  <Words>1214</Words>
  <Application>Microsoft Office PowerPoint</Application>
  <PresentationFormat>Widescreen</PresentationFormat>
  <Paragraphs>251</Paragraphs>
  <Slides>31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Google Sans Text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Vijay Choyal</dc:creator>
  <cp:lastModifiedBy>CHANDU CHERUPALLY</cp:lastModifiedBy>
  <cp:revision>41</cp:revision>
  <dcterms:created xsi:type="dcterms:W3CDTF">2023-04-12T16:28:37Z</dcterms:created>
  <dcterms:modified xsi:type="dcterms:W3CDTF">2025-10-31T16:25:33Z</dcterms:modified>
</cp:coreProperties>
</file>